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373" r:id="rId3"/>
    <p:sldId id="372" r:id="rId4"/>
    <p:sldId id="370" r:id="rId5"/>
    <p:sldId id="369" r:id="rId6"/>
    <p:sldId id="371" r:id="rId7"/>
    <p:sldId id="366" r:id="rId8"/>
    <p:sldId id="276" r:id="rId9"/>
    <p:sldId id="365" r:id="rId10"/>
    <p:sldId id="363" r:id="rId11"/>
    <p:sldId id="367" r:id="rId12"/>
    <p:sldId id="362" r:id="rId13"/>
    <p:sldId id="261" r:id="rId14"/>
    <p:sldId id="269" r:id="rId15"/>
    <p:sldId id="364" r:id="rId16"/>
    <p:sldId id="357" r:id="rId17"/>
    <p:sldId id="292" r:id="rId18"/>
    <p:sldId id="300" r:id="rId19"/>
    <p:sldId id="293" r:id="rId20"/>
    <p:sldId id="294" r:id="rId21"/>
    <p:sldId id="298" r:id="rId22"/>
    <p:sldId id="296" r:id="rId23"/>
    <p:sldId id="297" r:id="rId24"/>
    <p:sldId id="303" r:id="rId25"/>
    <p:sldId id="304" r:id="rId26"/>
    <p:sldId id="305" r:id="rId27"/>
    <p:sldId id="306" r:id="rId28"/>
    <p:sldId id="307" r:id="rId29"/>
    <p:sldId id="361" r:id="rId30"/>
    <p:sldId id="295" r:id="rId31"/>
    <p:sldId id="320" r:id="rId32"/>
    <p:sldId id="275" r:id="rId33"/>
    <p:sldId id="308" r:id="rId34"/>
    <p:sldId id="281" r:id="rId35"/>
    <p:sldId id="279" r:id="rId36"/>
    <p:sldId id="321" r:id="rId37"/>
    <p:sldId id="323" r:id="rId38"/>
    <p:sldId id="322" r:id="rId39"/>
    <p:sldId id="324" r:id="rId40"/>
    <p:sldId id="326" r:id="rId41"/>
    <p:sldId id="325" r:id="rId42"/>
    <p:sldId id="309" r:id="rId43"/>
    <p:sldId id="277" r:id="rId44"/>
    <p:sldId id="270" r:id="rId45"/>
    <p:sldId id="274" r:id="rId46"/>
    <p:sldId id="271" r:id="rId47"/>
    <p:sldId id="272" r:id="rId48"/>
    <p:sldId id="312" r:id="rId49"/>
    <p:sldId id="288" r:id="rId50"/>
    <p:sldId id="329" r:id="rId51"/>
    <p:sldId id="352" r:id="rId52"/>
    <p:sldId id="353" r:id="rId53"/>
    <p:sldId id="310" r:id="rId54"/>
    <p:sldId id="311" r:id="rId55"/>
    <p:sldId id="318" r:id="rId56"/>
    <p:sldId id="334" r:id="rId57"/>
    <p:sldId id="331" r:id="rId58"/>
    <p:sldId id="332" r:id="rId59"/>
    <p:sldId id="333" r:id="rId60"/>
    <p:sldId id="338" r:id="rId61"/>
    <p:sldId id="337" r:id="rId62"/>
    <p:sldId id="335" r:id="rId63"/>
    <p:sldId id="336" r:id="rId64"/>
    <p:sldId id="301" r:id="rId65"/>
    <p:sldId id="341" r:id="rId66"/>
    <p:sldId id="313" r:id="rId67"/>
    <p:sldId id="314" r:id="rId68"/>
    <p:sldId id="319" r:id="rId69"/>
    <p:sldId id="315" r:id="rId70"/>
    <p:sldId id="340" r:id="rId71"/>
    <p:sldId id="316" r:id="rId72"/>
    <p:sldId id="317" r:id="rId73"/>
    <p:sldId id="339" r:id="rId74"/>
    <p:sldId id="354" r:id="rId75"/>
    <p:sldId id="355" r:id="rId76"/>
    <p:sldId id="356" r:id="rId77"/>
    <p:sldId id="342" r:id="rId78"/>
    <p:sldId id="343" r:id="rId79"/>
    <p:sldId id="346" r:id="rId80"/>
    <p:sldId id="347" r:id="rId81"/>
    <p:sldId id="345" r:id="rId82"/>
    <p:sldId id="348" r:id="rId83"/>
    <p:sldId id="349" r:id="rId84"/>
    <p:sldId id="327" r:id="rId85"/>
    <p:sldId id="328" r:id="rId86"/>
    <p:sldId id="330" r:id="rId87"/>
    <p:sldId id="350" r:id="rId88"/>
    <p:sldId id="351" r:id="rId89"/>
    <p:sldId id="273" r:id="rId90"/>
    <p:sldId id="284" r:id="rId91"/>
    <p:sldId id="280" r:id="rId92"/>
    <p:sldId id="286" r:id="rId93"/>
    <p:sldId id="283" r:id="rId94"/>
    <p:sldId id="285" r:id="rId95"/>
    <p:sldId id="358" r:id="rId96"/>
    <p:sldId id="359" r:id="rId97"/>
    <p:sldId id="360" r:id="rId98"/>
    <p:sldId id="257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00D95-56DA-4E11-807F-FAAF01179C25}" v="98" dt="2022-12-05T14:32:51.5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2" autoAdjust="0"/>
    <p:restoredTop sz="83304" autoAdjust="0"/>
  </p:normalViewPr>
  <p:slideViewPr>
    <p:cSldViewPr snapToGrid="0">
      <p:cViewPr varScale="1">
        <p:scale>
          <a:sx n="107" d="100"/>
          <a:sy n="107" d="100"/>
        </p:scale>
        <p:origin x="91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8AF00D95-56DA-4E11-807F-FAAF01179C25}"/>
    <pc:docChg chg="undo custSel addSld delSld modSld sldOrd">
      <pc:chgData name="Weifeng Xu" userId="e7aed605-a3dd-4d5a-a692-a87037af107b" providerId="ADAL" clId="{8AF00D95-56DA-4E11-807F-FAAF01179C25}" dt="2022-12-05T14:42:55.747" v="1638" actId="14100"/>
      <pc:docMkLst>
        <pc:docMk/>
      </pc:docMkLst>
      <pc:sldChg chg="addSp modSp mod">
        <pc:chgData name="Weifeng Xu" userId="e7aed605-a3dd-4d5a-a692-a87037af107b" providerId="ADAL" clId="{8AF00D95-56DA-4E11-807F-FAAF01179C25}" dt="2022-04-21T00:59:18.516" v="5" actId="1076"/>
        <pc:sldMkLst>
          <pc:docMk/>
          <pc:sldMk cId="293504700" sldId="261"/>
        </pc:sldMkLst>
        <pc:spChg chg="mod">
          <ac:chgData name="Weifeng Xu" userId="e7aed605-a3dd-4d5a-a692-a87037af107b" providerId="ADAL" clId="{8AF00D95-56DA-4E11-807F-FAAF01179C25}" dt="2022-04-21T00:58:19.314" v="1" actId="1076"/>
          <ac:spMkLst>
            <pc:docMk/>
            <pc:sldMk cId="293504700" sldId="261"/>
            <ac:spMk id="8" creationId="{00000000-0000-0000-0000-000000000000}"/>
          </ac:spMkLst>
        </pc:spChg>
        <pc:spChg chg="mod">
          <ac:chgData name="Weifeng Xu" userId="e7aed605-a3dd-4d5a-a692-a87037af107b" providerId="ADAL" clId="{8AF00D95-56DA-4E11-807F-FAAF01179C25}" dt="2022-04-21T00:58:21.829" v="2" actId="1076"/>
          <ac:spMkLst>
            <pc:docMk/>
            <pc:sldMk cId="293504700" sldId="261"/>
            <ac:spMk id="9" creationId="{00000000-0000-0000-0000-000000000000}"/>
          </ac:spMkLst>
        </pc:spChg>
        <pc:picChg chg="add mod">
          <ac:chgData name="Weifeng Xu" userId="e7aed605-a3dd-4d5a-a692-a87037af107b" providerId="ADAL" clId="{8AF00D95-56DA-4E11-807F-FAAF01179C25}" dt="2022-04-21T00:59:18.516" v="5" actId="1076"/>
          <ac:picMkLst>
            <pc:docMk/>
            <pc:sldMk cId="293504700" sldId="261"/>
            <ac:picMk id="7" creationId="{91741D5D-E1CF-4997-A2D9-8EB49A125FC7}"/>
          </ac:picMkLst>
        </pc:picChg>
      </pc:sldChg>
      <pc:sldChg chg="del">
        <pc:chgData name="Weifeng Xu" userId="e7aed605-a3dd-4d5a-a692-a87037af107b" providerId="ADAL" clId="{8AF00D95-56DA-4E11-807F-FAAF01179C25}" dt="2022-04-21T01:22:47.918" v="335" actId="47"/>
        <pc:sldMkLst>
          <pc:docMk/>
          <pc:sldMk cId="2057685942" sldId="268"/>
        </pc:sldMkLst>
      </pc:sldChg>
      <pc:sldChg chg="addSp modSp mod">
        <pc:chgData name="Weifeng Xu" userId="e7aed605-a3dd-4d5a-a692-a87037af107b" providerId="ADAL" clId="{8AF00D95-56DA-4E11-807F-FAAF01179C25}" dt="2022-04-21T01:21:27.251" v="334" actId="20577"/>
        <pc:sldMkLst>
          <pc:docMk/>
          <pc:sldMk cId="681948746" sldId="269"/>
        </pc:sldMkLst>
        <pc:spChg chg="add mod">
          <ac:chgData name="Weifeng Xu" userId="e7aed605-a3dd-4d5a-a692-a87037af107b" providerId="ADAL" clId="{8AF00D95-56DA-4E11-807F-FAAF01179C25}" dt="2022-04-21T01:21:27.251" v="334" actId="20577"/>
          <ac:spMkLst>
            <pc:docMk/>
            <pc:sldMk cId="681948746" sldId="269"/>
            <ac:spMk id="4" creationId="{416A91D6-683B-49F1-B10B-A000C201A0CD}"/>
          </ac:spMkLst>
        </pc:spChg>
        <pc:picChg chg="mod">
          <ac:chgData name="Weifeng Xu" userId="e7aed605-a3dd-4d5a-a692-a87037af107b" providerId="ADAL" clId="{8AF00D95-56DA-4E11-807F-FAAF01179C25}" dt="2022-04-21T01:20:35.793" v="309" actId="1076"/>
          <ac:picMkLst>
            <pc:docMk/>
            <pc:sldMk cId="681948746" sldId="269"/>
            <ac:picMk id="3" creationId="{00000000-0000-0000-0000-000000000000}"/>
          </ac:picMkLst>
        </pc:picChg>
      </pc:sldChg>
      <pc:sldChg chg="modSp mod">
        <pc:chgData name="Weifeng Xu" userId="e7aed605-a3dd-4d5a-a692-a87037af107b" providerId="ADAL" clId="{8AF00D95-56DA-4E11-807F-FAAF01179C25}" dt="2022-04-21T02:16:05.497" v="406" actId="20577"/>
        <pc:sldMkLst>
          <pc:docMk/>
          <pc:sldMk cId="113245120" sldId="270"/>
        </pc:sldMkLst>
        <pc:spChg chg="mod">
          <ac:chgData name="Weifeng Xu" userId="e7aed605-a3dd-4d5a-a692-a87037af107b" providerId="ADAL" clId="{8AF00D95-56DA-4E11-807F-FAAF01179C25}" dt="2022-04-21T02:16:05.497" v="406" actId="20577"/>
          <ac:spMkLst>
            <pc:docMk/>
            <pc:sldMk cId="113245120" sldId="270"/>
            <ac:spMk id="7" creationId="{00000000-0000-0000-0000-000000000000}"/>
          </ac:spMkLst>
        </pc:spChg>
      </pc:sldChg>
      <pc:sldChg chg="modSp mod">
        <pc:chgData name="Weifeng Xu" userId="e7aed605-a3dd-4d5a-a692-a87037af107b" providerId="ADAL" clId="{8AF00D95-56DA-4E11-807F-FAAF01179C25}" dt="2022-04-21T02:17:48.455" v="407" actId="1076"/>
        <pc:sldMkLst>
          <pc:docMk/>
          <pc:sldMk cId="3417597410" sldId="271"/>
        </pc:sldMkLst>
        <pc:spChg chg="mod">
          <ac:chgData name="Weifeng Xu" userId="e7aed605-a3dd-4d5a-a692-a87037af107b" providerId="ADAL" clId="{8AF00D95-56DA-4E11-807F-FAAF01179C25}" dt="2022-04-21T02:17:48.455" v="407" actId="1076"/>
          <ac:spMkLst>
            <pc:docMk/>
            <pc:sldMk cId="3417597410" sldId="271"/>
            <ac:spMk id="4" creationId="{00000000-0000-0000-0000-000000000000}"/>
          </ac:spMkLst>
        </pc:spChg>
      </pc:sldChg>
      <pc:sldChg chg="modSp mod ord">
        <pc:chgData name="Weifeng Xu" userId="e7aed605-a3dd-4d5a-a692-a87037af107b" providerId="ADAL" clId="{8AF00D95-56DA-4E11-807F-FAAF01179C25}" dt="2022-12-04T21:10:29.105" v="1267" actId="20577"/>
        <pc:sldMkLst>
          <pc:docMk/>
          <pc:sldMk cId="967463754" sldId="276"/>
        </pc:sldMkLst>
        <pc:spChg chg="mod">
          <ac:chgData name="Weifeng Xu" userId="e7aed605-a3dd-4d5a-a692-a87037af107b" providerId="ADAL" clId="{8AF00D95-56DA-4E11-807F-FAAF01179C25}" dt="2022-12-04T21:10:29.105" v="1267" actId="20577"/>
          <ac:spMkLst>
            <pc:docMk/>
            <pc:sldMk cId="967463754" sldId="276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8AF00D95-56DA-4E11-807F-FAAF01179C25}" dt="2022-04-21T01:43:06.673" v="400"/>
        <pc:sldMkLst>
          <pc:docMk/>
          <pc:sldMk cId="1069986957" sldId="300"/>
        </pc:sldMkLst>
      </pc:sldChg>
      <pc:sldChg chg="modSp mod">
        <pc:chgData name="Weifeng Xu" userId="e7aed605-a3dd-4d5a-a692-a87037af107b" providerId="ADAL" clId="{8AF00D95-56DA-4E11-807F-FAAF01179C25}" dt="2022-04-21T02:21:34.969" v="408" actId="1076"/>
        <pc:sldMkLst>
          <pc:docMk/>
          <pc:sldMk cId="994569281" sldId="319"/>
        </pc:sldMkLst>
        <pc:spChg chg="mod">
          <ac:chgData name="Weifeng Xu" userId="e7aed605-a3dd-4d5a-a692-a87037af107b" providerId="ADAL" clId="{8AF00D95-56DA-4E11-807F-FAAF01179C25}" dt="2022-04-21T02:21:34.969" v="408" actId="1076"/>
          <ac:spMkLst>
            <pc:docMk/>
            <pc:sldMk cId="994569281" sldId="319"/>
            <ac:spMk id="4" creationId="{00000000-0000-0000-0000-000000000000}"/>
          </ac:spMkLst>
        </pc:spChg>
      </pc:sldChg>
      <pc:sldChg chg="addSp modSp mod">
        <pc:chgData name="Weifeng Xu" userId="e7aed605-a3dd-4d5a-a692-a87037af107b" providerId="ADAL" clId="{8AF00D95-56DA-4E11-807F-FAAF01179C25}" dt="2022-04-28T19:00:13.662" v="465" actId="1076"/>
        <pc:sldMkLst>
          <pc:docMk/>
          <pc:sldMk cId="227139867" sldId="321"/>
        </pc:sldMkLst>
        <pc:spChg chg="mod">
          <ac:chgData name="Weifeng Xu" userId="e7aed605-a3dd-4d5a-a692-a87037af107b" providerId="ADAL" clId="{8AF00D95-56DA-4E11-807F-FAAF01179C25}" dt="2022-04-28T18:59:30.164" v="449" actId="20577"/>
          <ac:spMkLst>
            <pc:docMk/>
            <pc:sldMk cId="227139867" sldId="321"/>
            <ac:spMk id="2" creationId="{00000000-0000-0000-0000-000000000000}"/>
          </ac:spMkLst>
        </pc:spChg>
        <pc:spChg chg="add mod">
          <ac:chgData name="Weifeng Xu" userId="e7aed605-a3dd-4d5a-a692-a87037af107b" providerId="ADAL" clId="{8AF00D95-56DA-4E11-807F-FAAF01179C25}" dt="2022-04-28T19:00:09.926" v="463" actId="1076"/>
          <ac:spMkLst>
            <pc:docMk/>
            <pc:sldMk cId="227139867" sldId="321"/>
            <ac:spMk id="8" creationId="{B7B46684-E00F-4EE5-8CB0-AA595D674C70}"/>
          </ac:spMkLst>
        </pc:spChg>
        <pc:spChg chg="add mod">
          <ac:chgData name="Weifeng Xu" userId="e7aed605-a3dd-4d5a-a692-a87037af107b" providerId="ADAL" clId="{8AF00D95-56DA-4E11-807F-FAAF01179C25}" dt="2022-04-28T19:00:13.662" v="465" actId="1076"/>
          <ac:spMkLst>
            <pc:docMk/>
            <pc:sldMk cId="227139867" sldId="321"/>
            <ac:spMk id="10" creationId="{C2933D43-B14F-48E2-8D83-20E60859E428}"/>
          </ac:spMkLst>
        </pc:spChg>
        <pc:cxnChg chg="mod">
          <ac:chgData name="Weifeng Xu" userId="e7aed605-a3dd-4d5a-a692-a87037af107b" providerId="ADAL" clId="{8AF00D95-56DA-4E11-807F-FAAF01179C25}" dt="2022-04-28T18:59:52.927" v="451" actId="14100"/>
          <ac:cxnSpMkLst>
            <pc:docMk/>
            <pc:sldMk cId="227139867" sldId="321"/>
            <ac:cxnSpMk id="6" creationId="{00000000-0000-0000-0000-000000000000}"/>
          </ac:cxnSpMkLst>
        </pc:cxnChg>
        <pc:cxnChg chg="mod">
          <ac:chgData name="Weifeng Xu" userId="e7aed605-a3dd-4d5a-a692-a87037af107b" providerId="ADAL" clId="{8AF00D95-56DA-4E11-807F-FAAF01179C25}" dt="2022-04-28T18:59:47" v="450" actId="14100"/>
          <ac:cxnSpMkLst>
            <pc:docMk/>
            <pc:sldMk cId="227139867" sldId="321"/>
            <ac:cxnSpMk id="9" creationId="{00000000-0000-0000-0000-000000000000}"/>
          </ac:cxnSpMkLst>
        </pc:cxnChg>
      </pc:sldChg>
      <pc:sldChg chg="modSp mod">
        <pc:chgData name="Weifeng Xu" userId="e7aed605-a3dd-4d5a-a692-a87037af107b" providerId="ADAL" clId="{8AF00D95-56DA-4E11-807F-FAAF01179C25}" dt="2022-11-29T01:42:21.675" v="466" actId="33524"/>
        <pc:sldMkLst>
          <pc:docMk/>
          <pc:sldMk cId="2663029749" sldId="329"/>
        </pc:sldMkLst>
        <pc:spChg chg="mod">
          <ac:chgData name="Weifeng Xu" userId="e7aed605-a3dd-4d5a-a692-a87037af107b" providerId="ADAL" clId="{8AF00D95-56DA-4E11-807F-FAAF01179C25}" dt="2022-11-29T01:42:21.675" v="466" actId="33524"/>
          <ac:spMkLst>
            <pc:docMk/>
            <pc:sldMk cId="2663029749" sldId="329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8AF00D95-56DA-4E11-807F-FAAF01179C25}" dt="2022-11-29T01:42:55.846" v="467" actId="1076"/>
        <pc:sldMkLst>
          <pc:docMk/>
          <pc:sldMk cId="3809765139" sldId="333"/>
        </pc:sldMkLst>
        <pc:spChg chg="mod">
          <ac:chgData name="Weifeng Xu" userId="e7aed605-a3dd-4d5a-a692-a87037af107b" providerId="ADAL" clId="{8AF00D95-56DA-4E11-807F-FAAF01179C25}" dt="2022-11-29T01:42:55.846" v="467" actId="1076"/>
          <ac:spMkLst>
            <pc:docMk/>
            <pc:sldMk cId="3809765139" sldId="333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8AF00D95-56DA-4E11-807F-FAAF01179C25}" dt="2022-04-21T02:51:53.081" v="417" actId="313"/>
        <pc:sldMkLst>
          <pc:docMk/>
          <pc:sldMk cId="4088961089" sldId="343"/>
        </pc:sldMkLst>
        <pc:spChg chg="mod">
          <ac:chgData name="Weifeng Xu" userId="e7aed605-a3dd-4d5a-a692-a87037af107b" providerId="ADAL" clId="{8AF00D95-56DA-4E11-807F-FAAF01179C25}" dt="2022-04-21T02:51:53.081" v="417" actId="313"/>
          <ac:spMkLst>
            <pc:docMk/>
            <pc:sldMk cId="4088961089" sldId="343"/>
            <ac:spMk id="5" creationId="{00000000-0000-0000-0000-000000000000}"/>
          </ac:spMkLst>
        </pc:spChg>
      </pc:sldChg>
      <pc:sldChg chg="modSp mod modNotesTx">
        <pc:chgData name="Weifeng Xu" userId="e7aed605-a3dd-4d5a-a692-a87037af107b" providerId="ADAL" clId="{8AF00D95-56DA-4E11-807F-FAAF01179C25}" dt="2022-04-21T02:26:13.909" v="415" actId="20577"/>
        <pc:sldMkLst>
          <pc:docMk/>
          <pc:sldMk cId="1388883653" sldId="355"/>
        </pc:sldMkLst>
        <pc:spChg chg="mod">
          <ac:chgData name="Weifeng Xu" userId="e7aed605-a3dd-4d5a-a692-a87037af107b" providerId="ADAL" clId="{8AF00D95-56DA-4E11-807F-FAAF01179C25}" dt="2022-04-21T02:26:13.909" v="415" actId="20577"/>
          <ac:spMkLst>
            <pc:docMk/>
            <pc:sldMk cId="1388883653" sldId="355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8AF00D95-56DA-4E11-807F-FAAF01179C25}" dt="2022-04-28T18:43:11.947" v="434" actId="5793"/>
        <pc:sldMkLst>
          <pc:docMk/>
          <pc:sldMk cId="1604055055" sldId="362"/>
        </pc:sldMkLst>
        <pc:spChg chg="mod">
          <ac:chgData name="Weifeng Xu" userId="e7aed605-a3dd-4d5a-a692-a87037af107b" providerId="ADAL" clId="{8AF00D95-56DA-4E11-807F-FAAF01179C25}" dt="2022-04-28T18:43:11.947" v="434" actId="5793"/>
          <ac:spMkLst>
            <pc:docMk/>
            <pc:sldMk cId="1604055055" sldId="362"/>
            <ac:spMk id="2" creationId="{A1EA33A0-CA66-4C3C-83E9-ADB2E844B873}"/>
          </ac:spMkLst>
        </pc:spChg>
        <pc:picChg chg="add mod">
          <ac:chgData name="Weifeng Xu" userId="e7aed605-a3dd-4d5a-a692-a87037af107b" providerId="ADAL" clId="{8AF00D95-56DA-4E11-807F-FAAF01179C25}" dt="2022-04-21T01:24:55.220" v="347"/>
          <ac:picMkLst>
            <pc:docMk/>
            <pc:sldMk cId="1604055055" sldId="362"/>
            <ac:picMk id="8" creationId="{4CF1BBF4-E0D7-46E9-84E8-B64CC0484F02}"/>
          </ac:picMkLst>
        </pc:picChg>
      </pc:sldChg>
      <pc:sldChg chg="addSp delSp modSp new mod ord modClrScheme chgLayout">
        <pc:chgData name="Weifeng Xu" userId="e7aed605-a3dd-4d5a-a692-a87037af107b" providerId="ADAL" clId="{8AF00D95-56DA-4E11-807F-FAAF01179C25}" dt="2022-12-04T14:58:27.665" v="757" actId="14100"/>
        <pc:sldMkLst>
          <pc:docMk/>
          <pc:sldMk cId="1567686502" sldId="363"/>
        </pc:sldMkLst>
        <pc:spChg chg="add mod">
          <ac:chgData name="Weifeng Xu" userId="e7aed605-a3dd-4d5a-a692-a87037af107b" providerId="ADAL" clId="{8AF00D95-56DA-4E11-807F-FAAF01179C25}" dt="2022-12-04T14:58:27.665" v="757" actId="14100"/>
          <ac:spMkLst>
            <pc:docMk/>
            <pc:sldMk cId="1567686502" sldId="363"/>
            <ac:spMk id="2" creationId="{86DC4DD1-85E5-5C65-20E1-97A2929F53C2}"/>
          </ac:spMkLst>
        </pc:spChg>
        <pc:spChg chg="del">
          <ac:chgData name="Weifeng Xu" userId="e7aed605-a3dd-4d5a-a692-a87037af107b" providerId="ADAL" clId="{8AF00D95-56DA-4E11-807F-FAAF01179C25}" dt="2022-04-21T01:02:14.680" v="7" actId="700"/>
          <ac:spMkLst>
            <pc:docMk/>
            <pc:sldMk cId="1567686502" sldId="363"/>
            <ac:spMk id="2" creationId="{8E4C32CE-643E-4766-9AE3-3266D1FA1489}"/>
          </ac:spMkLst>
        </pc:spChg>
        <pc:spChg chg="add mod">
          <ac:chgData name="Weifeng Xu" userId="e7aed605-a3dd-4d5a-a692-a87037af107b" providerId="ADAL" clId="{8AF00D95-56DA-4E11-807F-FAAF01179C25}" dt="2022-04-21T01:25:31.829" v="354" actId="20577"/>
          <ac:spMkLst>
            <pc:docMk/>
            <pc:sldMk cId="1567686502" sldId="363"/>
            <ac:spMk id="6" creationId="{744BB6C5-3BE8-4A0C-AACA-7ADFD8891B2B}"/>
          </ac:spMkLst>
        </pc:spChg>
        <pc:spChg chg="add mod ord">
          <ac:chgData name="Weifeng Xu" userId="e7aed605-a3dd-4d5a-a692-a87037af107b" providerId="ADAL" clId="{8AF00D95-56DA-4E11-807F-FAAF01179C25}" dt="2022-04-21T01:07:47.081" v="178"/>
          <ac:spMkLst>
            <pc:docMk/>
            <pc:sldMk cId="1567686502" sldId="363"/>
            <ac:spMk id="7" creationId="{A9718A4E-E0D7-4F9D-8BE9-91A944B22E72}"/>
          </ac:spMkLst>
        </pc:spChg>
        <pc:picChg chg="add del mod">
          <ac:chgData name="Weifeng Xu" userId="e7aed605-a3dd-4d5a-a692-a87037af107b" providerId="ADAL" clId="{8AF00D95-56DA-4E11-807F-FAAF01179C25}" dt="2022-04-21T01:24:46.812" v="346" actId="21"/>
          <ac:picMkLst>
            <pc:docMk/>
            <pc:sldMk cId="1567686502" sldId="363"/>
            <ac:picMk id="3" creationId="{8E12E2E9-8381-4146-B5C1-8F1FEFB44A9F}"/>
          </ac:picMkLst>
        </pc:picChg>
        <pc:picChg chg="add mod">
          <ac:chgData name="Weifeng Xu" userId="e7aed605-a3dd-4d5a-a692-a87037af107b" providerId="ADAL" clId="{8AF00D95-56DA-4E11-807F-FAAF01179C25}" dt="2022-04-21T01:07:41.395" v="176" actId="14100"/>
          <ac:picMkLst>
            <pc:docMk/>
            <pc:sldMk cId="1567686502" sldId="363"/>
            <ac:picMk id="5" creationId="{1F453082-9AB2-4B2E-BFCD-A0118D561345}"/>
          </ac:picMkLst>
        </pc:picChg>
      </pc:sldChg>
      <pc:sldChg chg="addSp delSp modSp new mod ord setBg modClrScheme chgLayout modNotesTx">
        <pc:chgData name="Weifeng Xu" userId="e7aed605-a3dd-4d5a-a692-a87037af107b" providerId="ADAL" clId="{8AF00D95-56DA-4E11-807F-FAAF01179C25}" dt="2022-04-21T01:35:01.471" v="399"/>
        <pc:sldMkLst>
          <pc:docMk/>
          <pc:sldMk cId="2551082117" sldId="364"/>
        </pc:sldMkLst>
        <pc:spChg chg="del mod ord">
          <ac:chgData name="Weifeng Xu" userId="e7aed605-a3dd-4d5a-a692-a87037af107b" providerId="ADAL" clId="{8AF00D95-56DA-4E11-807F-FAAF01179C25}" dt="2022-04-21T01:32:12.856" v="363" actId="700"/>
          <ac:spMkLst>
            <pc:docMk/>
            <pc:sldMk cId="2551082117" sldId="364"/>
            <ac:spMk id="2" creationId="{0A38E350-0545-4793-B51D-5A51D20F0BC2}"/>
          </ac:spMkLst>
        </pc:spChg>
        <pc:spChg chg="del">
          <ac:chgData name="Weifeng Xu" userId="e7aed605-a3dd-4d5a-a692-a87037af107b" providerId="ADAL" clId="{8AF00D95-56DA-4E11-807F-FAAF01179C25}" dt="2022-04-21T01:32:12.856" v="363" actId="700"/>
          <ac:spMkLst>
            <pc:docMk/>
            <pc:sldMk cId="2551082117" sldId="364"/>
            <ac:spMk id="3" creationId="{B80B6DF2-5988-40D5-AC48-B06561703765}"/>
          </ac:spMkLst>
        </pc:spChg>
        <pc:spChg chg="add mod ord">
          <ac:chgData name="Weifeng Xu" userId="e7aed605-a3dd-4d5a-a692-a87037af107b" providerId="ADAL" clId="{8AF00D95-56DA-4E11-807F-FAAF01179C25}" dt="2022-04-21T01:34:38.541" v="395" actId="26606"/>
          <ac:spMkLst>
            <pc:docMk/>
            <pc:sldMk cId="2551082117" sldId="364"/>
            <ac:spMk id="4" creationId="{880A3ABB-0FA2-42FF-AA10-7478CFB1CFAF}"/>
          </ac:spMkLst>
        </pc:spChg>
        <pc:spChg chg="add del">
          <ac:chgData name="Weifeng Xu" userId="e7aed605-a3dd-4d5a-a692-a87037af107b" providerId="ADAL" clId="{8AF00D95-56DA-4E11-807F-FAAF01179C25}" dt="2022-04-21T01:34:38.541" v="395" actId="26606"/>
          <ac:spMkLst>
            <pc:docMk/>
            <pc:sldMk cId="2551082117" sldId="364"/>
            <ac:spMk id="11" creationId="{D4771268-CB57-404A-9271-370EB28F6090}"/>
          </ac:spMkLst>
        </pc:spChg>
        <pc:picChg chg="add mod">
          <ac:chgData name="Weifeng Xu" userId="e7aed605-a3dd-4d5a-a692-a87037af107b" providerId="ADAL" clId="{8AF00D95-56DA-4E11-807F-FAAF01179C25}" dt="2022-04-21T01:34:47.174" v="398" actId="14100"/>
          <ac:picMkLst>
            <pc:docMk/>
            <pc:sldMk cId="2551082117" sldId="364"/>
            <ac:picMk id="6" creationId="{A115F4FD-D642-4643-A298-4E27AB42426C}"/>
          </ac:picMkLst>
        </pc:picChg>
      </pc:sldChg>
      <pc:sldChg chg="addSp delSp new mod modClrScheme chgLayout">
        <pc:chgData name="Weifeng Xu" userId="e7aed605-a3dd-4d5a-a692-a87037af107b" providerId="ADAL" clId="{8AF00D95-56DA-4E11-807F-FAAF01179C25}" dt="2022-12-04T13:57:59.952" v="470" actId="22"/>
        <pc:sldMkLst>
          <pc:docMk/>
          <pc:sldMk cId="548988421" sldId="365"/>
        </pc:sldMkLst>
        <pc:spChg chg="del">
          <ac:chgData name="Weifeng Xu" userId="e7aed605-a3dd-4d5a-a692-a87037af107b" providerId="ADAL" clId="{8AF00D95-56DA-4E11-807F-FAAF01179C25}" dt="2022-12-04T13:57:40.152" v="469" actId="700"/>
          <ac:spMkLst>
            <pc:docMk/>
            <pc:sldMk cId="548988421" sldId="365"/>
            <ac:spMk id="2" creationId="{0531F3A4-4714-0DF9-4F7A-8BF238E6AC6C}"/>
          </ac:spMkLst>
        </pc:spChg>
        <pc:spChg chg="del">
          <ac:chgData name="Weifeng Xu" userId="e7aed605-a3dd-4d5a-a692-a87037af107b" providerId="ADAL" clId="{8AF00D95-56DA-4E11-807F-FAAF01179C25}" dt="2022-12-04T13:57:40.152" v="469" actId="700"/>
          <ac:spMkLst>
            <pc:docMk/>
            <pc:sldMk cId="548988421" sldId="365"/>
            <ac:spMk id="3" creationId="{1D2F84BF-AE8A-ABAE-C03E-D01BAAF19B5A}"/>
          </ac:spMkLst>
        </pc:spChg>
        <pc:picChg chg="add">
          <ac:chgData name="Weifeng Xu" userId="e7aed605-a3dd-4d5a-a692-a87037af107b" providerId="ADAL" clId="{8AF00D95-56DA-4E11-807F-FAAF01179C25}" dt="2022-12-04T13:57:59.952" v="470" actId="22"/>
          <ac:picMkLst>
            <pc:docMk/>
            <pc:sldMk cId="548988421" sldId="365"/>
            <ac:picMk id="5" creationId="{70ADDDFF-111E-D407-9DD1-7ADEA2D08F99}"/>
          </ac:picMkLst>
        </pc:picChg>
      </pc:sldChg>
      <pc:sldChg chg="addSp modSp new mod ord modClrScheme chgLayout">
        <pc:chgData name="Weifeng Xu" userId="e7aed605-a3dd-4d5a-a692-a87037af107b" providerId="ADAL" clId="{8AF00D95-56DA-4E11-807F-FAAF01179C25}" dt="2022-12-05T14:06:59.636" v="1460" actId="20577"/>
        <pc:sldMkLst>
          <pc:docMk/>
          <pc:sldMk cId="3741325522" sldId="366"/>
        </pc:sldMkLst>
        <pc:spChg chg="add mod ord">
          <ac:chgData name="Weifeng Xu" userId="e7aed605-a3dd-4d5a-a692-a87037af107b" providerId="ADAL" clId="{8AF00D95-56DA-4E11-807F-FAAF01179C25}" dt="2022-12-05T14:05:03.763" v="1415" actId="20577"/>
          <ac:spMkLst>
            <pc:docMk/>
            <pc:sldMk cId="3741325522" sldId="366"/>
            <ac:spMk id="2" creationId="{0FC02F03-0801-AD2C-BA56-065E1EAE138A}"/>
          </ac:spMkLst>
        </pc:spChg>
        <pc:spChg chg="add mod ord">
          <ac:chgData name="Weifeng Xu" userId="e7aed605-a3dd-4d5a-a692-a87037af107b" providerId="ADAL" clId="{8AF00D95-56DA-4E11-807F-FAAF01179C25}" dt="2022-12-05T14:06:59.636" v="1460" actId="20577"/>
          <ac:spMkLst>
            <pc:docMk/>
            <pc:sldMk cId="3741325522" sldId="366"/>
            <ac:spMk id="3" creationId="{00212BDA-7F0C-8FA0-F747-178B35E47B6A}"/>
          </ac:spMkLst>
        </pc:spChg>
      </pc:sldChg>
      <pc:sldChg chg="modSp new del mod">
        <pc:chgData name="Weifeng Xu" userId="e7aed605-a3dd-4d5a-a692-a87037af107b" providerId="ADAL" clId="{8AF00D95-56DA-4E11-807F-FAAF01179C25}" dt="2022-12-04T14:29:53.481" v="682" actId="680"/>
        <pc:sldMkLst>
          <pc:docMk/>
          <pc:sldMk cId="1562585999" sldId="367"/>
        </pc:sldMkLst>
        <pc:spChg chg="mod">
          <ac:chgData name="Weifeng Xu" userId="e7aed605-a3dd-4d5a-a692-a87037af107b" providerId="ADAL" clId="{8AF00D95-56DA-4E11-807F-FAAF01179C25}" dt="2022-12-04T14:29:52.963" v="681"/>
          <ac:spMkLst>
            <pc:docMk/>
            <pc:sldMk cId="1562585999" sldId="367"/>
            <ac:spMk id="2" creationId="{58A556AF-0D56-2F2B-6B2D-43A203DBB93E}"/>
          </ac:spMkLst>
        </pc:spChg>
      </pc:sldChg>
      <pc:sldChg chg="addSp delSp modSp new mod modClrScheme chgLayout">
        <pc:chgData name="Weifeng Xu" userId="e7aed605-a3dd-4d5a-a692-a87037af107b" providerId="ADAL" clId="{8AF00D95-56DA-4E11-807F-FAAF01179C25}" dt="2022-12-04T21:44:22.859" v="1306" actId="20577"/>
        <pc:sldMkLst>
          <pc:docMk/>
          <pc:sldMk cId="1877303658" sldId="367"/>
        </pc:sldMkLst>
        <pc:spChg chg="del">
          <ac:chgData name="Weifeng Xu" userId="e7aed605-a3dd-4d5a-a692-a87037af107b" providerId="ADAL" clId="{8AF00D95-56DA-4E11-807F-FAAF01179C25}" dt="2022-12-04T14:43:16.678" v="697" actId="700"/>
          <ac:spMkLst>
            <pc:docMk/>
            <pc:sldMk cId="1877303658" sldId="367"/>
            <ac:spMk id="2" creationId="{EC03DAA4-9972-E347-7F9D-9E00AB1486A4}"/>
          </ac:spMkLst>
        </pc:spChg>
        <pc:spChg chg="add del mod">
          <ac:chgData name="Weifeng Xu" userId="e7aed605-a3dd-4d5a-a692-a87037af107b" providerId="ADAL" clId="{8AF00D95-56DA-4E11-807F-FAAF01179C25}" dt="2022-12-04T14:50:02.546" v="708" actId="478"/>
          <ac:spMkLst>
            <pc:docMk/>
            <pc:sldMk cId="1877303658" sldId="367"/>
            <ac:spMk id="6" creationId="{785681D0-AA18-A7DC-4FE6-EA3C42F5FBA7}"/>
          </ac:spMkLst>
        </pc:spChg>
        <pc:spChg chg="add mod">
          <ac:chgData name="Weifeng Xu" userId="e7aed605-a3dd-4d5a-a692-a87037af107b" providerId="ADAL" clId="{8AF00D95-56DA-4E11-807F-FAAF01179C25}" dt="2022-12-04T21:44:22.859" v="1306" actId="20577"/>
          <ac:spMkLst>
            <pc:docMk/>
            <pc:sldMk cId="1877303658" sldId="367"/>
            <ac:spMk id="8" creationId="{EB6B2264-695B-D952-76C5-CC59594C4A60}"/>
          </ac:spMkLst>
        </pc:spChg>
        <pc:picChg chg="add">
          <ac:chgData name="Weifeng Xu" userId="e7aed605-a3dd-4d5a-a692-a87037af107b" providerId="ADAL" clId="{8AF00D95-56DA-4E11-807F-FAAF01179C25}" dt="2022-12-04T14:43:50.574" v="698" actId="22"/>
          <ac:picMkLst>
            <pc:docMk/>
            <pc:sldMk cId="1877303658" sldId="367"/>
            <ac:picMk id="4" creationId="{844EE4DD-B9F9-15E3-4C7C-E5166B6D4D29}"/>
          </ac:picMkLst>
        </pc:picChg>
      </pc:sldChg>
      <pc:sldChg chg="addSp delSp modSp new del mod ord modClrScheme chgLayout">
        <pc:chgData name="Weifeng Xu" userId="e7aed605-a3dd-4d5a-a692-a87037af107b" providerId="ADAL" clId="{8AF00D95-56DA-4E11-807F-FAAF01179C25}" dt="2022-12-04T15:47:48.523" v="1197" actId="47"/>
        <pc:sldMkLst>
          <pc:docMk/>
          <pc:sldMk cId="3428937553" sldId="368"/>
        </pc:sldMkLst>
        <pc:spChg chg="add del mod ord">
          <ac:chgData name="Weifeng Xu" userId="e7aed605-a3dd-4d5a-a692-a87037af107b" providerId="ADAL" clId="{8AF00D95-56DA-4E11-807F-FAAF01179C25}" dt="2022-12-04T14:51:44.965" v="718" actId="700"/>
          <ac:spMkLst>
            <pc:docMk/>
            <pc:sldMk cId="3428937553" sldId="368"/>
            <ac:spMk id="2" creationId="{397EB132-153A-8650-3626-FD4956E69B42}"/>
          </ac:spMkLst>
        </pc:spChg>
        <pc:spChg chg="add mod ord">
          <ac:chgData name="Weifeng Xu" userId="e7aed605-a3dd-4d5a-a692-a87037af107b" providerId="ADAL" clId="{8AF00D95-56DA-4E11-807F-FAAF01179C25}" dt="2022-12-04T14:51:56.680" v="727" actId="20577"/>
          <ac:spMkLst>
            <pc:docMk/>
            <pc:sldMk cId="3428937553" sldId="368"/>
            <ac:spMk id="3" creationId="{C06451AB-E113-CBDB-1BE7-ADAA317391B2}"/>
          </ac:spMkLst>
        </pc:spChg>
        <pc:spChg chg="add mod ord">
          <ac:chgData name="Weifeng Xu" userId="e7aed605-a3dd-4d5a-a692-a87037af107b" providerId="ADAL" clId="{8AF00D95-56DA-4E11-807F-FAAF01179C25}" dt="2022-12-04T14:57:06.586" v="753" actId="20577"/>
          <ac:spMkLst>
            <pc:docMk/>
            <pc:sldMk cId="3428937553" sldId="368"/>
            <ac:spMk id="4" creationId="{7DCE7B9D-9059-532C-6ECA-959E9726F096}"/>
          </ac:spMkLst>
        </pc:spChg>
      </pc:sldChg>
      <pc:sldChg chg="addSp delSp modSp new mod ord modClrScheme chgLayout">
        <pc:chgData name="Weifeng Xu" userId="e7aed605-a3dd-4d5a-a692-a87037af107b" providerId="ADAL" clId="{8AF00D95-56DA-4E11-807F-FAAF01179C25}" dt="2022-12-05T14:38:45.774" v="1607" actId="20577"/>
        <pc:sldMkLst>
          <pc:docMk/>
          <pc:sldMk cId="143334720" sldId="369"/>
        </pc:sldMkLst>
        <pc:spChg chg="add del mod ord">
          <ac:chgData name="Weifeng Xu" userId="e7aed605-a3dd-4d5a-a692-a87037af107b" providerId="ADAL" clId="{8AF00D95-56DA-4E11-807F-FAAF01179C25}" dt="2022-12-05T13:52:25.323" v="1317" actId="700"/>
          <ac:spMkLst>
            <pc:docMk/>
            <pc:sldMk cId="143334720" sldId="369"/>
            <ac:spMk id="2" creationId="{7281B73F-66AB-3C8B-25AF-C0B13E71F5BD}"/>
          </ac:spMkLst>
        </pc:spChg>
        <pc:spChg chg="del">
          <ac:chgData name="Weifeng Xu" userId="e7aed605-a3dd-4d5a-a692-a87037af107b" providerId="ADAL" clId="{8AF00D95-56DA-4E11-807F-FAAF01179C25}" dt="2022-12-04T15:06:44.479" v="763" actId="700"/>
          <ac:spMkLst>
            <pc:docMk/>
            <pc:sldMk cId="143334720" sldId="369"/>
            <ac:spMk id="2" creationId="{E20E7035-FBE4-0370-CF6A-9FD3DCAE28FA}"/>
          </ac:spMkLst>
        </pc:spChg>
        <pc:spChg chg="add mod">
          <ac:chgData name="Weifeng Xu" userId="e7aed605-a3dd-4d5a-a692-a87037af107b" providerId="ADAL" clId="{8AF00D95-56DA-4E11-807F-FAAF01179C25}" dt="2022-12-05T14:38:45.774" v="1607" actId="20577"/>
          <ac:spMkLst>
            <pc:docMk/>
            <pc:sldMk cId="143334720" sldId="369"/>
            <ac:spMk id="3" creationId="{29C49A08-0C62-6B94-1102-59F4280DE13C}"/>
          </ac:spMkLst>
        </pc:spChg>
        <pc:spChg chg="del">
          <ac:chgData name="Weifeng Xu" userId="e7aed605-a3dd-4d5a-a692-a87037af107b" providerId="ADAL" clId="{8AF00D95-56DA-4E11-807F-FAAF01179C25}" dt="2022-12-04T15:06:44.479" v="763" actId="700"/>
          <ac:spMkLst>
            <pc:docMk/>
            <pc:sldMk cId="143334720" sldId="369"/>
            <ac:spMk id="3" creationId="{E2AA3969-5FA3-A6C0-643F-F88B2884004D}"/>
          </ac:spMkLst>
        </pc:spChg>
        <pc:spChg chg="add mod">
          <ac:chgData name="Weifeng Xu" userId="e7aed605-a3dd-4d5a-a692-a87037af107b" providerId="ADAL" clId="{8AF00D95-56DA-4E11-807F-FAAF01179C25}" dt="2022-12-04T15:45:18.732" v="1170" actId="1076"/>
          <ac:spMkLst>
            <pc:docMk/>
            <pc:sldMk cId="143334720" sldId="369"/>
            <ac:spMk id="7" creationId="{ED0C5173-D2BB-04F4-5208-76C9CC5F68D4}"/>
          </ac:spMkLst>
        </pc:spChg>
        <pc:spChg chg="add mod">
          <ac:chgData name="Weifeng Xu" userId="e7aed605-a3dd-4d5a-a692-a87037af107b" providerId="ADAL" clId="{8AF00D95-56DA-4E11-807F-FAAF01179C25}" dt="2022-12-04T15:45:14.415" v="1169" actId="1076"/>
          <ac:spMkLst>
            <pc:docMk/>
            <pc:sldMk cId="143334720" sldId="369"/>
            <ac:spMk id="8" creationId="{C0251835-585C-6A2B-1613-8E5950537363}"/>
          </ac:spMkLst>
        </pc:spChg>
        <pc:spChg chg="add mod">
          <ac:chgData name="Weifeng Xu" userId="e7aed605-a3dd-4d5a-a692-a87037af107b" providerId="ADAL" clId="{8AF00D95-56DA-4E11-807F-FAAF01179C25}" dt="2022-12-04T15:46:04.386" v="1181" actId="1076"/>
          <ac:spMkLst>
            <pc:docMk/>
            <pc:sldMk cId="143334720" sldId="369"/>
            <ac:spMk id="10" creationId="{A46361FA-FD97-80F0-E144-A0DBAA1D0D07}"/>
          </ac:spMkLst>
        </pc:spChg>
        <pc:spChg chg="add mod">
          <ac:chgData name="Weifeng Xu" userId="e7aed605-a3dd-4d5a-a692-a87037af107b" providerId="ADAL" clId="{8AF00D95-56DA-4E11-807F-FAAF01179C25}" dt="2022-12-05T14:35:32.506" v="1588" actId="14100"/>
          <ac:spMkLst>
            <pc:docMk/>
            <pc:sldMk cId="143334720" sldId="369"/>
            <ac:spMk id="11" creationId="{666AA559-42E4-0345-4BE0-FA22674A003C}"/>
          </ac:spMkLst>
        </pc:spChg>
        <pc:spChg chg="add mod">
          <ac:chgData name="Weifeng Xu" userId="e7aed605-a3dd-4d5a-a692-a87037af107b" providerId="ADAL" clId="{8AF00D95-56DA-4E11-807F-FAAF01179C25}" dt="2022-12-04T15:47:06.939" v="1196" actId="1076"/>
          <ac:spMkLst>
            <pc:docMk/>
            <pc:sldMk cId="143334720" sldId="369"/>
            <ac:spMk id="13" creationId="{503C43E0-F80E-53E0-BECA-B0414D884C98}"/>
          </ac:spMkLst>
        </pc:spChg>
        <pc:picChg chg="add del mod">
          <ac:chgData name="Weifeng Xu" userId="e7aed605-a3dd-4d5a-a692-a87037af107b" providerId="ADAL" clId="{8AF00D95-56DA-4E11-807F-FAAF01179C25}" dt="2022-12-04T15:17:13.798" v="821" actId="478"/>
          <ac:picMkLst>
            <pc:docMk/>
            <pc:sldMk cId="143334720" sldId="369"/>
            <ac:picMk id="5" creationId="{DD4C3FDD-054D-53EF-3E03-951131DCF308}"/>
          </ac:picMkLst>
        </pc:picChg>
        <pc:picChg chg="add del mod">
          <ac:chgData name="Weifeng Xu" userId="e7aed605-a3dd-4d5a-a692-a87037af107b" providerId="ADAL" clId="{8AF00D95-56DA-4E11-807F-FAAF01179C25}" dt="2022-12-05T13:53:55.691" v="1341" actId="478"/>
          <ac:picMkLst>
            <pc:docMk/>
            <pc:sldMk cId="143334720" sldId="369"/>
            <ac:picMk id="9" creationId="{B04C33C8-4271-E1DA-B24F-4C88AF12F64A}"/>
          </ac:picMkLst>
        </pc:picChg>
        <pc:picChg chg="add mod">
          <ac:chgData name="Weifeng Xu" userId="e7aed605-a3dd-4d5a-a692-a87037af107b" providerId="ADAL" clId="{8AF00D95-56DA-4E11-807F-FAAF01179C25}" dt="2022-12-04T15:45:14.415" v="1169" actId="1076"/>
          <ac:picMkLst>
            <pc:docMk/>
            <pc:sldMk cId="143334720" sldId="369"/>
            <ac:picMk id="1026" creationId="{60B28A3A-0AE5-72BC-C245-77EC2515DD22}"/>
          </ac:picMkLst>
        </pc:picChg>
      </pc:sldChg>
      <pc:sldChg chg="addSp delSp modSp add mod ord modClrScheme chgLayout">
        <pc:chgData name="Weifeng Xu" userId="e7aed605-a3dd-4d5a-a692-a87037af107b" providerId="ADAL" clId="{8AF00D95-56DA-4E11-807F-FAAF01179C25}" dt="2022-12-05T14:42:55.747" v="1638" actId="14100"/>
        <pc:sldMkLst>
          <pc:docMk/>
          <pc:sldMk cId="4272002196" sldId="370"/>
        </pc:sldMkLst>
        <pc:spChg chg="add mod">
          <ac:chgData name="Weifeng Xu" userId="e7aed605-a3dd-4d5a-a692-a87037af107b" providerId="ADAL" clId="{8AF00D95-56DA-4E11-807F-FAAF01179C25}" dt="2022-12-05T13:53:41.055" v="1340" actId="207"/>
          <ac:spMkLst>
            <pc:docMk/>
            <pc:sldMk cId="4272002196" sldId="370"/>
            <ac:spMk id="2" creationId="{B24249C9-5F09-0C5B-FD16-906D1AAB8B9E}"/>
          </ac:spMkLst>
        </pc:spChg>
        <pc:spChg chg="add mod">
          <ac:chgData name="Weifeng Xu" userId="e7aed605-a3dd-4d5a-a692-a87037af107b" providerId="ADAL" clId="{8AF00D95-56DA-4E11-807F-FAAF01179C25}" dt="2022-12-05T14:02:36.279" v="1405" actId="1076"/>
          <ac:spMkLst>
            <pc:docMk/>
            <pc:sldMk cId="4272002196" sldId="370"/>
            <ac:spMk id="4" creationId="{2828FC43-3B48-5F43-76C5-E534B664CF2A}"/>
          </ac:spMkLst>
        </pc:spChg>
        <pc:spChg chg="add mod">
          <ac:chgData name="Weifeng Xu" userId="e7aed605-a3dd-4d5a-a692-a87037af107b" providerId="ADAL" clId="{8AF00D95-56DA-4E11-807F-FAAF01179C25}" dt="2022-12-04T16:05:35.051" v="1200" actId="1076"/>
          <ac:spMkLst>
            <pc:docMk/>
            <pc:sldMk cId="4272002196" sldId="370"/>
            <ac:spMk id="12" creationId="{FDD29B46-BE25-6D98-7616-1C467441FC3E}"/>
          </ac:spMkLst>
        </pc:spChg>
        <pc:spChg chg="add mod">
          <ac:chgData name="Weifeng Xu" userId="e7aed605-a3dd-4d5a-a692-a87037af107b" providerId="ADAL" clId="{8AF00D95-56DA-4E11-807F-FAAF01179C25}" dt="2022-12-04T16:05:35.051" v="1200" actId="1076"/>
          <ac:spMkLst>
            <pc:docMk/>
            <pc:sldMk cId="4272002196" sldId="370"/>
            <ac:spMk id="13" creationId="{F2F4B92C-F43F-19E7-7749-E3B0B645BFE1}"/>
          </ac:spMkLst>
        </pc:spChg>
        <pc:spChg chg="add mod">
          <ac:chgData name="Weifeng Xu" userId="e7aed605-a3dd-4d5a-a692-a87037af107b" providerId="ADAL" clId="{8AF00D95-56DA-4E11-807F-FAAF01179C25}" dt="2022-12-04T16:05:35.051" v="1200" actId="1076"/>
          <ac:spMkLst>
            <pc:docMk/>
            <pc:sldMk cId="4272002196" sldId="370"/>
            <ac:spMk id="14" creationId="{63E3CB49-1128-45D6-2455-BE72FAAB6162}"/>
          </ac:spMkLst>
        </pc:spChg>
        <pc:spChg chg="add mod ord">
          <ac:chgData name="Weifeng Xu" userId="e7aed605-a3dd-4d5a-a692-a87037af107b" providerId="ADAL" clId="{8AF00D95-56DA-4E11-807F-FAAF01179C25}" dt="2022-12-04T16:06:32.191" v="1240" actId="207"/>
          <ac:spMkLst>
            <pc:docMk/>
            <pc:sldMk cId="4272002196" sldId="370"/>
            <ac:spMk id="15" creationId="{5EC76DCE-BEFC-462C-41C7-F01D337B6B36}"/>
          </ac:spMkLst>
        </pc:spChg>
        <pc:grpChg chg="mod">
          <ac:chgData name="Weifeng Xu" userId="e7aed605-a3dd-4d5a-a692-a87037af107b" providerId="ADAL" clId="{8AF00D95-56DA-4E11-807F-FAAF01179C25}" dt="2022-12-05T14:02:56.882" v="1410"/>
          <ac:grpSpMkLst>
            <pc:docMk/>
            <pc:sldMk cId="4272002196" sldId="370"/>
            <ac:grpSpMk id="10" creationId="{1CBDF793-6B0F-4C4F-4922-DE33E0BFBF6B}"/>
          </ac:grpSpMkLst>
        </pc:grpChg>
        <pc:picChg chg="add del mod">
          <ac:chgData name="Weifeng Xu" userId="e7aed605-a3dd-4d5a-a692-a87037af107b" providerId="ADAL" clId="{8AF00D95-56DA-4E11-807F-FAAF01179C25}" dt="2022-12-04T15:14:58.670" v="795"/>
          <ac:picMkLst>
            <pc:docMk/>
            <pc:sldMk cId="4272002196" sldId="370"/>
            <ac:picMk id="2" creationId="{B8F1C133-6B82-AD4F-14A8-E42118AF631B}"/>
          </ac:picMkLst>
        </pc:picChg>
        <pc:picChg chg="add del mod">
          <ac:chgData name="Weifeng Xu" userId="e7aed605-a3dd-4d5a-a692-a87037af107b" providerId="ADAL" clId="{8AF00D95-56DA-4E11-807F-FAAF01179C25}" dt="2022-12-04T15:15:05.135" v="797"/>
          <ac:picMkLst>
            <pc:docMk/>
            <pc:sldMk cId="4272002196" sldId="370"/>
            <ac:picMk id="3" creationId="{B819F1E0-0559-DDC6-55C1-0083A056421A}"/>
          </ac:picMkLst>
        </pc:picChg>
        <pc:picChg chg="del mod">
          <ac:chgData name="Weifeng Xu" userId="e7aed605-a3dd-4d5a-a692-a87037af107b" providerId="ADAL" clId="{8AF00D95-56DA-4E11-807F-FAAF01179C25}" dt="2022-12-04T15:13:41.765" v="788" actId="21"/>
          <ac:picMkLst>
            <pc:docMk/>
            <pc:sldMk cId="4272002196" sldId="370"/>
            <ac:picMk id="5" creationId="{DD4C3FDD-054D-53EF-3E03-951131DCF308}"/>
          </ac:picMkLst>
        </pc:picChg>
        <pc:picChg chg="add del mod">
          <ac:chgData name="Weifeng Xu" userId="e7aed605-a3dd-4d5a-a692-a87037af107b" providerId="ADAL" clId="{8AF00D95-56DA-4E11-807F-FAAF01179C25}" dt="2022-12-04T15:15:35.693" v="803" actId="478"/>
          <ac:picMkLst>
            <pc:docMk/>
            <pc:sldMk cId="4272002196" sldId="370"/>
            <ac:picMk id="6" creationId="{2877ABB9-290E-A75E-5243-E3F8682C4A1E}"/>
          </ac:picMkLst>
        </pc:picChg>
        <pc:picChg chg="add mod">
          <ac:chgData name="Weifeng Xu" userId="e7aed605-a3dd-4d5a-a692-a87037af107b" providerId="ADAL" clId="{8AF00D95-56DA-4E11-807F-FAAF01179C25}" dt="2022-12-05T14:01:43.261" v="1387" actId="1076"/>
          <ac:picMkLst>
            <pc:docMk/>
            <pc:sldMk cId="4272002196" sldId="370"/>
            <ac:picMk id="8" creationId="{45CB3C6F-1B90-BFFB-4DCE-14DAF5C3EDDC}"/>
          </ac:picMkLst>
        </pc:picChg>
        <pc:picChg chg="add del">
          <ac:chgData name="Weifeng Xu" userId="e7aed605-a3dd-4d5a-a692-a87037af107b" providerId="ADAL" clId="{8AF00D95-56DA-4E11-807F-FAAF01179C25}" dt="2022-12-04T15:16:33.742" v="809" actId="22"/>
          <ac:picMkLst>
            <pc:docMk/>
            <pc:sldMk cId="4272002196" sldId="370"/>
            <ac:picMk id="10" creationId="{2D3BEF76-DD64-B37F-B1CB-C3828394AB8F}"/>
          </ac:picMkLst>
        </pc:picChg>
        <pc:picChg chg="add mod">
          <ac:chgData name="Weifeng Xu" userId="e7aed605-a3dd-4d5a-a692-a87037af107b" providerId="ADAL" clId="{8AF00D95-56DA-4E11-807F-FAAF01179C25}" dt="2022-12-05T14:32:57.090" v="1571" actId="1076"/>
          <ac:picMkLst>
            <pc:docMk/>
            <pc:sldMk cId="4272002196" sldId="370"/>
            <ac:picMk id="11" creationId="{88B5BBE8-B359-AFB7-8064-F90E61C74E48}"/>
          </ac:picMkLst>
        </pc:picChg>
        <pc:picChg chg="del">
          <ac:chgData name="Weifeng Xu" userId="e7aed605-a3dd-4d5a-a692-a87037af107b" providerId="ADAL" clId="{8AF00D95-56DA-4E11-807F-FAAF01179C25}" dt="2022-12-04T15:13:04.503" v="777" actId="478"/>
          <ac:picMkLst>
            <pc:docMk/>
            <pc:sldMk cId="4272002196" sldId="370"/>
            <ac:picMk id="1026" creationId="{60B28A3A-0AE5-72BC-C245-77EC2515DD22}"/>
          </ac:picMkLst>
        </pc:picChg>
        <pc:picChg chg="add mod">
          <ac:chgData name="Weifeng Xu" userId="e7aed605-a3dd-4d5a-a692-a87037af107b" providerId="ADAL" clId="{8AF00D95-56DA-4E11-807F-FAAF01179C25}" dt="2022-12-04T16:05:35.051" v="1200" actId="1076"/>
          <ac:picMkLst>
            <pc:docMk/>
            <pc:sldMk cId="4272002196" sldId="370"/>
            <ac:picMk id="2050" creationId="{DE0DF407-1505-D227-6652-F8492254BCA5}"/>
          </ac:picMkLst>
        </pc:picChg>
        <pc:picChg chg="add mod">
          <ac:chgData name="Weifeng Xu" userId="e7aed605-a3dd-4d5a-a692-a87037af107b" providerId="ADAL" clId="{8AF00D95-56DA-4E11-807F-FAAF01179C25}" dt="2022-12-04T16:05:35.051" v="1200" actId="1076"/>
          <ac:picMkLst>
            <pc:docMk/>
            <pc:sldMk cId="4272002196" sldId="370"/>
            <ac:picMk id="2052" creationId="{F5E73C1B-A8FC-8D82-7763-9F34B554B41C}"/>
          </ac:picMkLst>
        </pc:picChg>
        <pc:picChg chg="add del mod">
          <ac:chgData name="Weifeng Xu" userId="e7aed605-a3dd-4d5a-a692-a87037af107b" providerId="ADAL" clId="{8AF00D95-56DA-4E11-807F-FAAF01179C25}" dt="2022-12-04T15:34:33.358" v="1113" actId="478"/>
          <ac:picMkLst>
            <pc:docMk/>
            <pc:sldMk cId="4272002196" sldId="370"/>
            <ac:picMk id="2054" creationId="{D8B8EDB4-DE56-7F95-9704-2704834A360A}"/>
          </ac:picMkLst>
        </pc:picChg>
        <pc:picChg chg="add mod">
          <ac:chgData name="Weifeng Xu" userId="e7aed605-a3dd-4d5a-a692-a87037af107b" providerId="ADAL" clId="{8AF00D95-56DA-4E11-807F-FAAF01179C25}" dt="2022-12-04T16:05:38.806" v="1201" actId="1076"/>
          <ac:picMkLst>
            <pc:docMk/>
            <pc:sldMk cId="4272002196" sldId="370"/>
            <ac:picMk id="2056" creationId="{AC4F1812-6C3E-A911-FCD0-51545A18BCC5}"/>
          </ac:picMkLst>
        </pc:picChg>
        <pc:inkChg chg="add mod">
          <ac:chgData name="Weifeng Xu" userId="e7aed605-a3dd-4d5a-a692-a87037af107b" providerId="ADAL" clId="{8AF00D95-56DA-4E11-807F-FAAF01179C25}" dt="2022-12-05T14:02:56.882" v="1410"/>
          <ac:inkMkLst>
            <pc:docMk/>
            <pc:sldMk cId="4272002196" sldId="370"/>
            <ac:inkMk id="5" creationId="{3B1717CF-D595-921E-50E0-BE8C4F4D36A9}"/>
          </ac:inkMkLst>
        </pc:inkChg>
        <pc:inkChg chg="add mod">
          <ac:chgData name="Weifeng Xu" userId="e7aed605-a3dd-4d5a-a692-a87037af107b" providerId="ADAL" clId="{8AF00D95-56DA-4E11-807F-FAAF01179C25}" dt="2022-12-05T14:02:56.882" v="1410"/>
          <ac:inkMkLst>
            <pc:docMk/>
            <pc:sldMk cId="4272002196" sldId="370"/>
            <ac:inkMk id="6" creationId="{0F7E204A-C214-F35F-6970-991C25F119D3}"/>
          </ac:inkMkLst>
        </pc:inkChg>
        <pc:inkChg chg="add mod">
          <ac:chgData name="Weifeng Xu" userId="e7aed605-a3dd-4d5a-a692-a87037af107b" providerId="ADAL" clId="{8AF00D95-56DA-4E11-807F-FAAF01179C25}" dt="2022-12-05T14:02:56.882" v="1410"/>
          <ac:inkMkLst>
            <pc:docMk/>
            <pc:sldMk cId="4272002196" sldId="370"/>
            <ac:inkMk id="7" creationId="{F2F10004-9439-1666-745B-FFE53AF181B8}"/>
          </ac:inkMkLst>
        </pc:inkChg>
        <pc:inkChg chg="add mod">
          <ac:chgData name="Weifeng Xu" userId="e7aed605-a3dd-4d5a-a692-a87037af107b" providerId="ADAL" clId="{8AF00D95-56DA-4E11-807F-FAAF01179C25}" dt="2022-12-05T14:02:56.882" v="1410"/>
          <ac:inkMkLst>
            <pc:docMk/>
            <pc:sldMk cId="4272002196" sldId="370"/>
            <ac:inkMk id="9" creationId="{19B323CD-D6B8-B26A-C9F9-37124BF00CE1}"/>
          </ac:inkMkLst>
        </pc:inkChg>
        <pc:cxnChg chg="add mod">
          <ac:chgData name="Weifeng Xu" userId="e7aed605-a3dd-4d5a-a692-a87037af107b" providerId="ADAL" clId="{8AF00D95-56DA-4E11-807F-FAAF01179C25}" dt="2022-12-05T14:42:55.747" v="1638" actId="14100"/>
          <ac:cxnSpMkLst>
            <pc:docMk/>
            <pc:sldMk cId="4272002196" sldId="370"/>
            <ac:cxnSpMk id="17" creationId="{15689A4E-19E9-B6A0-C80B-FD02F0EB4795}"/>
          </ac:cxnSpMkLst>
        </pc:cxnChg>
      </pc:sldChg>
      <pc:sldChg chg="addSp delSp modSp new mod ord modClrScheme chgLayout">
        <pc:chgData name="Weifeng Xu" userId="e7aed605-a3dd-4d5a-a692-a87037af107b" providerId="ADAL" clId="{8AF00D95-56DA-4E11-807F-FAAF01179C25}" dt="2022-12-05T14:41:10.922" v="1609"/>
        <pc:sldMkLst>
          <pc:docMk/>
          <pc:sldMk cId="3902139241" sldId="371"/>
        </pc:sldMkLst>
        <pc:spChg chg="add mod">
          <ac:chgData name="Weifeng Xu" userId="e7aed605-a3dd-4d5a-a692-a87037af107b" providerId="ADAL" clId="{8AF00D95-56DA-4E11-807F-FAAF01179C25}" dt="2022-12-04T21:12:31.786" v="1293" actId="6549"/>
          <ac:spMkLst>
            <pc:docMk/>
            <pc:sldMk cId="3902139241" sldId="371"/>
            <ac:spMk id="2" creationId="{39F7E2DF-128E-71B9-F987-FEA79DED0688}"/>
          </ac:spMkLst>
        </pc:spChg>
        <pc:spChg chg="add mod">
          <ac:chgData name="Weifeng Xu" userId="e7aed605-a3dd-4d5a-a692-a87037af107b" providerId="ADAL" clId="{8AF00D95-56DA-4E11-807F-FAAF01179C25}" dt="2022-12-05T14:00:11.240" v="1376" actId="12"/>
          <ac:spMkLst>
            <pc:docMk/>
            <pc:sldMk cId="3902139241" sldId="371"/>
            <ac:spMk id="5" creationId="{4020BDAB-AB43-93FF-4705-FB181D3E3BD5}"/>
          </ac:spMkLst>
        </pc:spChg>
        <pc:spChg chg="add">
          <ac:chgData name="Weifeng Xu" userId="e7aed605-a3dd-4d5a-a692-a87037af107b" providerId="ADAL" clId="{8AF00D95-56DA-4E11-807F-FAAF01179C25}" dt="2022-12-04T21:17:58.321" v="1298" actId="11529"/>
          <ac:spMkLst>
            <pc:docMk/>
            <pc:sldMk cId="3902139241" sldId="371"/>
            <ac:spMk id="7" creationId="{AF56C0B7-98BB-3AE9-18D1-E0D72CFA227F}"/>
          </ac:spMkLst>
        </pc:spChg>
        <pc:grpChg chg="mod">
          <ac:chgData name="Weifeng Xu" userId="e7aed605-a3dd-4d5a-a692-a87037af107b" providerId="ADAL" clId="{8AF00D95-56DA-4E11-807F-FAAF01179C25}" dt="2022-12-05T13:58:50.599" v="1369"/>
          <ac:grpSpMkLst>
            <pc:docMk/>
            <pc:sldMk cId="3902139241" sldId="371"/>
            <ac:grpSpMk id="10" creationId="{4192CE08-E98D-FFED-70E8-48B684C7D289}"/>
          </ac:grpSpMkLst>
        </pc:grpChg>
        <pc:grpChg chg="mod">
          <ac:chgData name="Weifeng Xu" userId="e7aed605-a3dd-4d5a-a692-a87037af107b" providerId="ADAL" clId="{8AF00D95-56DA-4E11-807F-FAAF01179C25}" dt="2022-12-05T13:58:57.510" v="1373"/>
          <ac:grpSpMkLst>
            <pc:docMk/>
            <pc:sldMk cId="3902139241" sldId="371"/>
            <ac:grpSpMk id="13" creationId="{0B1E16E4-5186-85E0-A81F-EF38A697E647}"/>
          </ac:grpSpMkLst>
        </pc:grpChg>
        <pc:picChg chg="add mod">
          <ac:chgData name="Weifeng Xu" userId="e7aed605-a3dd-4d5a-a692-a87037af107b" providerId="ADAL" clId="{8AF00D95-56DA-4E11-807F-FAAF01179C25}" dt="2022-12-04T21:18:22.660" v="1302" actId="1076"/>
          <ac:picMkLst>
            <pc:docMk/>
            <pc:sldMk cId="3902139241" sldId="371"/>
            <ac:picMk id="4" creationId="{A8F0C14F-22F1-2189-8CFA-1F7B6069A6D5}"/>
          </ac:picMkLst>
        </pc:picChg>
        <pc:picChg chg="add mod">
          <ac:chgData name="Weifeng Xu" userId="e7aed605-a3dd-4d5a-a692-a87037af107b" providerId="ADAL" clId="{8AF00D95-56DA-4E11-807F-FAAF01179C25}" dt="2022-12-04T21:18:11.284" v="1300" actId="1076"/>
          <ac:picMkLst>
            <pc:docMk/>
            <pc:sldMk cId="3902139241" sldId="371"/>
            <ac:picMk id="6" creationId="{AC984874-1FDD-A58D-5213-2C6E1E6C708E}"/>
          </ac:picMkLst>
        </pc:picChg>
        <pc:inkChg chg="add del mod">
          <ac:chgData name="Weifeng Xu" userId="e7aed605-a3dd-4d5a-a692-a87037af107b" providerId="ADAL" clId="{8AF00D95-56DA-4E11-807F-FAAF01179C25}" dt="2022-12-05T13:58:51.015" v="1370" actId="9405"/>
          <ac:inkMkLst>
            <pc:docMk/>
            <pc:sldMk cId="3902139241" sldId="371"/>
            <ac:inkMk id="8" creationId="{1AFF5231-5C56-CABD-82C4-8AF8FBC5BCE2}"/>
          </ac:inkMkLst>
        </pc:inkChg>
        <pc:inkChg chg="add del mod">
          <ac:chgData name="Weifeng Xu" userId="e7aed605-a3dd-4d5a-a692-a87037af107b" providerId="ADAL" clId="{8AF00D95-56DA-4E11-807F-FAAF01179C25}" dt="2022-12-05T13:58:50.599" v="1369"/>
          <ac:inkMkLst>
            <pc:docMk/>
            <pc:sldMk cId="3902139241" sldId="371"/>
            <ac:inkMk id="9" creationId="{A5DFEF0C-9CE0-7064-9196-83FF27FDF1AF}"/>
          </ac:inkMkLst>
        </pc:inkChg>
        <pc:inkChg chg="add mod">
          <ac:chgData name="Weifeng Xu" userId="e7aed605-a3dd-4d5a-a692-a87037af107b" providerId="ADAL" clId="{8AF00D95-56DA-4E11-807F-FAAF01179C25}" dt="2022-12-05T13:58:57.510" v="1373"/>
          <ac:inkMkLst>
            <pc:docMk/>
            <pc:sldMk cId="3902139241" sldId="371"/>
            <ac:inkMk id="11" creationId="{3E308AF7-173E-AE7C-6666-DD41B540E467}"/>
          </ac:inkMkLst>
        </pc:inkChg>
        <pc:inkChg chg="add mod">
          <ac:chgData name="Weifeng Xu" userId="e7aed605-a3dd-4d5a-a692-a87037af107b" providerId="ADAL" clId="{8AF00D95-56DA-4E11-807F-FAAF01179C25}" dt="2022-12-05T13:58:57.510" v="1373"/>
          <ac:inkMkLst>
            <pc:docMk/>
            <pc:sldMk cId="3902139241" sldId="371"/>
            <ac:inkMk id="12" creationId="{82199B3A-1322-0A68-D28F-EB65FB1E8806}"/>
          </ac:inkMkLst>
        </pc:inkChg>
      </pc:sldChg>
      <pc:sldChg chg="addSp modSp new mod">
        <pc:chgData name="Weifeng Xu" userId="e7aed605-a3dd-4d5a-a692-a87037af107b" providerId="ADAL" clId="{8AF00D95-56DA-4E11-807F-FAAF01179C25}" dt="2022-12-05T14:30:33.180" v="1568" actId="11529"/>
        <pc:sldMkLst>
          <pc:docMk/>
          <pc:sldMk cId="958030416" sldId="372"/>
        </pc:sldMkLst>
        <pc:spChg chg="mod">
          <ac:chgData name="Weifeng Xu" userId="e7aed605-a3dd-4d5a-a692-a87037af107b" providerId="ADAL" clId="{8AF00D95-56DA-4E11-807F-FAAF01179C25}" dt="2022-12-05T14:12:09.415" v="1469" actId="6549"/>
          <ac:spMkLst>
            <pc:docMk/>
            <pc:sldMk cId="958030416" sldId="372"/>
            <ac:spMk id="2" creationId="{3EA47B93-4C1F-92C7-36FF-B0EA3267F1D0}"/>
          </ac:spMkLst>
        </pc:spChg>
        <pc:spChg chg="mod">
          <ac:chgData name="Weifeng Xu" userId="e7aed605-a3dd-4d5a-a692-a87037af107b" providerId="ADAL" clId="{8AF00D95-56DA-4E11-807F-FAAF01179C25}" dt="2022-12-05T14:30:05.588" v="1562" actId="27636"/>
          <ac:spMkLst>
            <pc:docMk/>
            <pc:sldMk cId="958030416" sldId="372"/>
            <ac:spMk id="3" creationId="{B9511622-A3C0-6E85-BBCE-A9E101E300AB}"/>
          </ac:spMkLst>
        </pc:spChg>
        <pc:picChg chg="add mod">
          <ac:chgData name="Weifeng Xu" userId="e7aed605-a3dd-4d5a-a692-a87037af107b" providerId="ADAL" clId="{8AF00D95-56DA-4E11-807F-FAAF01179C25}" dt="2022-12-05T14:30:17.822" v="1566" actId="14100"/>
          <ac:picMkLst>
            <pc:docMk/>
            <pc:sldMk cId="958030416" sldId="372"/>
            <ac:picMk id="5" creationId="{9AF393C1-079B-E63B-CAE3-541FBFBD6070}"/>
          </ac:picMkLst>
        </pc:picChg>
        <pc:picChg chg="add mod">
          <ac:chgData name="Weifeng Xu" userId="e7aed605-a3dd-4d5a-a692-a87037af107b" providerId="ADAL" clId="{8AF00D95-56DA-4E11-807F-FAAF01179C25}" dt="2022-12-05T14:30:11.940" v="1564" actId="1076"/>
          <ac:picMkLst>
            <pc:docMk/>
            <pc:sldMk cId="958030416" sldId="372"/>
            <ac:picMk id="1026" creationId="{40F80460-DA3D-EF55-8580-EBEEA97465AF}"/>
          </ac:picMkLst>
        </pc:picChg>
        <pc:cxnChg chg="add">
          <ac:chgData name="Weifeng Xu" userId="e7aed605-a3dd-4d5a-a692-a87037af107b" providerId="ADAL" clId="{8AF00D95-56DA-4E11-807F-FAAF01179C25}" dt="2022-12-05T14:30:28.199" v="1567" actId="11529"/>
          <ac:cxnSpMkLst>
            <pc:docMk/>
            <pc:sldMk cId="958030416" sldId="372"/>
            <ac:cxnSpMk id="7" creationId="{7AE67EAC-F30A-C6D3-8092-1DF53C9244DB}"/>
          </ac:cxnSpMkLst>
        </pc:cxnChg>
        <pc:cxnChg chg="add">
          <ac:chgData name="Weifeng Xu" userId="e7aed605-a3dd-4d5a-a692-a87037af107b" providerId="ADAL" clId="{8AF00D95-56DA-4E11-807F-FAAF01179C25}" dt="2022-12-05T14:30:33.180" v="1568" actId="11529"/>
          <ac:cxnSpMkLst>
            <pc:docMk/>
            <pc:sldMk cId="958030416" sldId="372"/>
            <ac:cxnSpMk id="9" creationId="{D4077FB1-B002-4EEF-2959-677D58869B5F}"/>
          </ac:cxnSpMkLst>
        </pc:cxnChg>
      </pc:sldChg>
      <pc:sldChg chg="addSp delSp modSp new mod modClrScheme chgLayout">
        <pc:chgData name="Weifeng Xu" userId="e7aed605-a3dd-4d5a-a692-a87037af107b" providerId="ADAL" clId="{8AF00D95-56DA-4E11-807F-FAAF01179C25}" dt="2022-12-05T14:42:17.691" v="1635" actId="20577"/>
        <pc:sldMkLst>
          <pc:docMk/>
          <pc:sldMk cId="2332876197" sldId="373"/>
        </pc:sldMkLst>
        <pc:spChg chg="del mod ord">
          <ac:chgData name="Weifeng Xu" userId="e7aed605-a3dd-4d5a-a692-a87037af107b" providerId="ADAL" clId="{8AF00D95-56DA-4E11-807F-FAAF01179C25}" dt="2022-12-05T14:41:46.257" v="1611" actId="700"/>
          <ac:spMkLst>
            <pc:docMk/>
            <pc:sldMk cId="2332876197" sldId="373"/>
            <ac:spMk id="2" creationId="{AEFB1BF5-E0E4-DA04-C1EC-F9B1D4AF9F61}"/>
          </ac:spMkLst>
        </pc:spChg>
        <pc:spChg chg="del mod ord">
          <ac:chgData name="Weifeng Xu" userId="e7aed605-a3dd-4d5a-a692-a87037af107b" providerId="ADAL" clId="{8AF00D95-56DA-4E11-807F-FAAF01179C25}" dt="2022-12-05T14:41:46.257" v="1611" actId="700"/>
          <ac:spMkLst>
            <pc:docMk/>
            <pc:sldMk cId="2332876197" sldId="373"/>
            <ac:spMk id="3" creationId="{98E07D33-8792-3D37-EB9B-7CF869036189}"/>
          </ac:spMkLst>
        </pc:spChg>
        <pc:spChg chg="add mod ord">
          <ac:chgData name="Weifeng Xu" userId="e7aed605-a3dd-4d5a-a692-a87037af107b" providerId="ADAL" clId="{8AF00D95-56DA-4E11-807F-FAAF01179C25}" dt="2022-12-05T14:42:17.691" v="1635" actId="20577"/>
          <ac:spMkLst>
            <pc:docMk/>
            <pc:sldMk cId="2332876197" sldId="373"/>
            <ac:spMk id="4" creationId="{9222CBB9-ABBB-DA79-82E7-24243B92D96F}"/>
          </ac:spMkLst>
        </pc:spChg>
        <pc:spChg chg="add mod ord">
          <ac:chgData name="Weifeng Xu" userId="e7aed605-a3dd-4d5a-a692-a87037af107b" providerId="ADAL" clId="{8AF00D95-56DA-4E11-807F-FAAF01179C25}" dt="2022-12-05T14:41:46.257" v="1611" actId="700"/>
          <ac:spMkLst>
            <pc:docMk/>
            <pc:sldMk cId="2332876197" sldId="373"/>
            <ac:spMk id="5" creationId="{B3D4537E-285F-7355-2711-3EB994D5EFCE}"/>
          </ac:spMkLst>
        </pc:spChg>
      </pc:sldChg>
    </pc:docChg>
  </pc:docChgLst>
  <pc:docChgLst>
    <pc:chgData name="Weifeng Xu" userId="e7aed605-a3dd-4d5a-a692-a87037af107b" providerId="ADAL" clId="{980DDF35-9F86-4EC7-BB5F-A76171FC86E9}"/>
    <pc:docChg chg="undo custSel addSld delSld modSld">
      <pc:chgData name="Weifeng Xu" userId="e7aed605-a3dd-4d5a-a692-a87037af107b" providerId="ADAL" clId="{980DDF35-9F86-4EC7-BB5F-A76171FC86E9}" dt="2021-05-06T21:19:31.085" v="393" actId="20577"/>
      <pc:docMkLst>
        <pc:docMk/>
      </pc:docMkLst>
      <pc:sldChg chg="modNotesTx">
        <pc:chgData name="Weifeng Xu" userId="e7aed605-a3dd-4d5a-a692-a87037af107b" providerId="ADAL" clId="{980DDF35-9F86-4EC7-BB5F-A76171FC86E9}" dt="2021-05-06T21:19:31.085" v="393" actId="20577"/>
        <pc:sldMkLst>
          <pc:docMk/>
          <pc:sldMk cId="293504700" sldId="261"/>
        </pc:sldMkLst>
      </pc:sldChg>
      <pc:sldChg chg="addSp modSp mod">
        <pc:chgData name="Weifeng Xu" userId="e7aed605-a3dd-4d5a-a692-a87037af107b" providerId="ADAL" clId="{980DDF35-9F86-4EC7-BB5F-A76171FC86E9}" dt="2021-05-04T03:37:55.508" v="388" actId="20577"/>
        <pc:sldMkLst>
          <pc:docMk/>
          <pc:sldMk cId="2057685942" sldId="268"/>
        </pc:sldMkLst>
        <pc:spChg chg="add mod">
          <ac:chgData name="Weifeng Xu" userId="e7aed605-a3dd-4d5a-a692-a87037af107b" providerId="ADAL" clId="{980DDF35-9F86-4EC7-BB5F-A76171FC86E9}" dt="2021-05-04T03:37:55.508" v="388" actId="20577"/>
          <ac:spMkLst>
            <pc:docMk/>
            <pc:sldMk cId="2057685942" sldId="268"/>
            <ac:spMk id="10" creationId="{F8FA9A2F-CDBD-4753-B219-6C9422E751E3}"/>
          </ac:spMkLst>
        </pc:spChg>
      </pc:sldChg>
      <pc:sldChg chg="addSp modSp new mod modNotesTx">
        <pc:chgData name="Weifeng Xu" userId="e7aed605-a3dd-4d5a-a692-a87037af107b" providerId="ADAL" clId="{980DDF35-9F86-4EC7-BB5F-A76171FC86E9}" dt="2021-05-04T03:36:55.261" v="302" actId="20577"/>
        <pc:sldMkLst>
          <pc:docMk/>
          <pc:sldMk cId="1604055055" sldId="362"/>
        </pc:sldMkLst>
        <pc:spChg chg="mod">
          <ac:chgData name="Weifeng Xu" userId="e7aed605-a3dd-4d5a-a692-a87037af107b" providerId="ADAL" clId="{980DDF35-9F86-4EC7-BB5F-A76171FC86E9}" dt="2021-05-04T03:36:55.261" v="302" actId="20577"/>
          <ac:spMkLst>
            <pc:docMk/>
            <pc:sldMk cId="1604055055" sldId="362"/>
            <ac:spMk id="2" creationId="{A1EA33A0-CA66-4C3C-83E9-ADB2E844B873}"/>
          </ac:spMkLst>
        </pc:spChg>
        <pc:spChg chg="add mod">
          <ac:chgData name="Weifeng Xu" userId="e7aed605-a3dd-4d5a-a692-a87037af107b" providerId="ADAL" clId="{980DDF35-9F86-4EC7-BB5F-A76171FC86E9}" dt="2021-05-04T03:36:40.369" v="301" actId="207"/>
          <ac:spMkLst>
            <pc:docMk/>
            <pc:sldMk cId="1604055055" sldId="362"/>
            <ac:spMk id="7" creationId="{D9CF47DD-89B8-4339-92B2-FB022E67F67A}"/>
          </ac:spMkLst>
        </pc:spChg>
        <pc:picChg chg="add mod">
          <ac:chgData name="Weifeng Xu" userId="e7aed605-a3dd-4d5a-a692-a87037af107b" providerId="ADAL" clId="{980DDF35-9F86-4EC7-BB5F-A76171FC86E9}" dt="2021-05-04T03:15:01.051" v="113" actId="1076"/>
          <ac:picMkLst>
            <pc:docMk/>
            <pc:sldMk cId="1604055055" sldId="362"/>
            <ac:picMk id="4" creationId="{CF624FAF-43C5-419A-8D57-6B8543C8B849}"/>
          </ac:picMkLst>
        </pc:picChg>
        <pc:picChg chg="add mod">
          <ac:chgData name="Weifeng Xu" userId="e7aed605-a3dd-4d5a-a692-a87037af107b" providerId="ADAL" clId="{980DDF35-9F86-4EC7-BB5F-A76171FC86E9}" dt="2021-05-04T03:19:41.338" v="146" actId="1076"/>
          <ac:picMkLst>
            <pc:docMk/>
            <pc:sldMk cId="1604055055" sldId="362"/>
            <ac:picMk id="6" creationId="{48FCC0A0-1779-4DA6-910E-FA1F6318420A}"/>
          </ac:picMkLst>
        </pc:picChg>
      </pc:sldChg>
      <pc:sldChg chg="addSp delSp modSp new del mod setBg modClrScheme chgLayout">
        <pc:chgData name="Weifeng Xu" userId="e7aed605-a3dd-4d5a-a692-a87037af107b" providerId="ADAL" clId="{980DDF35-9F86-4EC7-BB5F-A76171FC86E9}" dt="2021-05-04T02:51:01.723" v="9" actId="47"/>
        <pc:sldMkLst>
          <pc:docMk/>
          <pc:sldMk cId="2005759558" sldId="362"/>
        </pc:sldMkLst>
        <pc:spChg chg="del">
          <ac:chgData name="Weifeng Xu" userId="e7aed605-a3dd-4d5a-a692-a87037af107b" providerId="ADAL" clId="{980DDF35-9F86-4EC7-BB5F-A76171FC86E9}" dt="2021-05-04T01:37:14.465" v="1" actId="700"/>
          <ac:spMkLst>
            <pc:docMk/>
            <pc:sldMk cId="2005759558" sldId="362"/>
            <ac:spMk id="2" creationId="{4FAB76D5-E83F-4E89-85F5-F8EECA9DA1F6}"/>
          </ac:spMkLst>
        </pc:spChg>
        <pc:spChg chg="add del">
          <ac:chgData name="Weifeng Xu" userId="e7aed605-a3dd-4d5a-a692-a87037af107b" providerId="ADAL" clId="{980DDF35-9F86-4EC7-BB5F-A76171FC86E9}" dt="2021-05-04T01:38:02.105" v="5" actId="26606"/>
          <ac:spMkLst>
            <pc:docMk/>
            <pc:sldMk cId="2005759558" sldId="362"/>
            <ac:spMk id="9" creationId="{32BC26D8-82FB-445E-AA49-62A77D7C1EE0}"/>
          </ac:spMkLst>
        </pc:spChg>
        <pc:spChg chg="add del">
          <ac:chgData name="Weifeng Xu" userId="e7aed605-a3dd-4d5a-a692-a87037af107b" providerId="ADAL" clId="{980DDF35-9F86-4EC7-BB5F-A76171FC86E9}" dt="2021-05-04T01:38:02.105" v="5" actId="26606"/>
          <ac:spMkLst>
            <pc:docMk/>
            <pc:sldMk cId="2005759558" sldId="362"/>
            <ac:spMk id="11" creationId="{CB44330D-EA18-4254-AA95-EB49948539B8}"/>
          </ac:spMkLst>
        </pc:spChg>
        <pc:picChg chg="add del mod">
          <ac:chgData name="Weifeng Xu" userId="e7aed605-a3dd-4d5a-a692-a87037af107b" providerId="ADAL" clId="{980DDF35-9F86-4EC7-BB5F-A76171FC86E9}" dt="2021-05-04T02:50:56.835" v="8" actId="478"/>
          <ac:picMkLst>
            <pc:docMk/>
            <pc:sldMk cId="2005759558" sldId="362"/>
            <ac:picMk id="4" creationId="{0B7EE33C-F770-4421-A14B-ADF99E29F18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01E15-DD5E-49D3-9573-1726199D6D9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18A53-4CFB-4762-9CF5-796DFDD4EEA7}">
      <dgm:prSet phldrT="[Text]" custT="1"/>
      <dgm:spPr/>
      <dgm:t>
        <a:bodyPr/>
        <a:lstStyle/>
        <a:p>
          <a:r>
            <a:rPr lang="en-US" sz="1800" dirty="0"/>
            <a:t>Chrome.exe downloads: </a:t>
          </a:r>
        </a:p>
        <a:p>
          <a:r>
            <a:rPr lang="en-US" sz="1800" dirty="0"/>
            <a:t>2019-</a:t>
          </a:r>
          <a:r>
            <a:rPr lang="en-US" sz="1800" dirty="0">
              <a:solidFill>
                <a:srgbClr val="92D050"/>
              </a:solidFill>
            </a:rPr>
            <a:t>01-04 </a:t>
          </a:r>
          <a:r>
            <a:rPr lang="en-US" sz="1800" dirty="0"/>
            <a:t>16:05:12 </a:t>
          </a:r>
        </a:p>
      </dgm:t>
    </dgm:pt>
    <dgm:pt modelId="{B8D4001A-C690-4F9D-BD6D-5EBCF4E53A28}" type="parTrans" cxnId="{B7EF67D8-E1C4-47FD-B609-DA52FA4480CF}">
      <dgm:prSet/>
      <dgm:spPr/>
      <dgm:t>
        <a:bodyPr/>
        <a:lstStyle/>
        <a:p>
          <a:endParaRPr lang="en-US"/>
        </a:p>
      </dgm:t>
    </dgm:pt>
    <dgm:pt modelId="{DBDEAFE0-48A0-4330-B218-B3CDFBCCE3FA}" type="sibTrans" cxnId="{B7EF67D8-E1C4-47FD-B609-DA52FA4480CF}">
      <dgm:prSet/>
      <dgm:spPr/>
      <dgm:t>
        <a:bodyPr/>
        <a:lstStyle/>
        <a:p>
          <a:endParaRPr lang="en-US"/>
        </a:p>
      </dgm:t>
    </dgm:pt>
    <dgm:pt modelId="{C4BD86F0-AA15-4A0C-B1F3-FC38B0CA119D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First review download folder</a:t>
          </a:r>
        </a:p>
        <a:p>
          <a:r>
            <a:rPr lang="en-US" sz="1800" dirty="0">
              <a:solidFill>
                <a:schemeClr val="tx1"/>
              </a:solidFill>
            </a:rPr>
            <a:t>: 2019-</a:t>
          </a:r>
          <a:r>
            <a:rPr lang="en-US" sz="1800" dirty="0">
              <a:solidFill>
                <a:srgbClr val="92D050"/>
              </a:solidFill>
            </a:rPr>
            <a:t>01-06</a:t>
          </a:r>
          <a:r>
            <a:rPr lang="en-US" sz="1800" dirty="0">
              <a:solidFill>
                <a:schemeClr val="tx1"/>
              </a:solidFill>
            </a:rPr>
            <a:t> </a:t>
          </a:r>
          <a:r>
            <a:rPr lang="en-US" sz="1800" dirty="0">
              <a:solidFill>
                <a:srgbClr val="FF0000"/>
              </a:solidFill>
            </a:rPr>
            <a:t>14:49:</a:t>
          </a:r>
          <a:r>
            <a:rPr lang="en-US" sz="1800" dirty="0">
              <a:solidFill>
                <a:schemeClr val="tx1"/>
              </a:solidFill>
            </a:rPr>
            <a:t>40 UTC</a:t>
          </a:r>
        </a:p>
      </dgm:t>
    </dgm:pt>
    <dgm:pt modelId="{B52B4E60-5920-4EB1-BD18-39179AB33C64}" type="parTrans" cxnId="{BF2F948F-205E-4610-82BD-3F117595B326}">
      <dgm:prSet/>
      <dgm:spPr/>
      <dgm:t>
        <a:bodyPr/>
        <a:lstStyle/>
        <a:p>
          <a:endParaRPr lang="en-US"/>
        </a:p>
      </dgm:t>
    </dgm:pt>
    <dgm:pt modelId="{6DFD956D-E609-4701-8432-979D888984A1}" type="sibTrans" cxnId="{BF2F948F-205E-4610-82BD-3F117595B326}">
      <dgm:prSet/>
      <dgm:spPr/>
      <dgm:t>
        <a:bodyPr/>
        <a:lstStyle/>
        <a:p>
          <a:endParaRPr lang="en-US"/>
        </a:p>
      </dgm:t>
    </dgm:pt>
    <dgm:pt modelId="{62F163BF-FF2B-453C-B16D-B0B7CCDF0703}">
      <dgm:prSet phldrT="[Text]" custT="1"/>
      <dgm:spPr/>
      <dgm:t>
        <a:bodyPr/>
        <a:lstStyle/>
        <a:p>
          <a:r>
            <a:rPr lang="en-US" sz="1800" dirty="0"/>
            <a:t>USB plugged in: 2019-</a:t>
          </a:r>
          <a:r>
            <a:rPr lang="en-US" sz="1800" dirty="0">
              <a:solidFill>
                <a:srgbClr val="92D050"/>
              </a:solidFill>
            </a:rPr>
            <a:t>01-06</a:t>
          </a:r>
          <a:r>
            <a:rPr lang="en-US" sz="1800" dirty="0"/>
            <a:t> </a:t>
          </a:r>
          <a:r>
            <a:rPr lang="en-US" sz="1800" dirty="0">
              <a:solidFill>
                <a:srgbClr val="FF0000"/>
              </a:solidFill>
            </a:rPr>
            <a:t>15:02</a:t>
          </a:r>
          <a:r>
            <a:rPr lang="en-US" sz="1800" dirty="0"/>
            <a:t>:54 UTC</a:t>
          </a:r>
        </a:p>
        <a:p>
          <a:r>
            <a:rPr lang="en-US" sz="1800" dirty="0"/>
            <a:t>USB assigned to F volume: 2019-</a:t>
          </a:r>
          <a:r>
            <a:rPr lang="en-US" sz="1800" dirty="0">
              <a:solidFill>
                <a:srgbClr val="92D050"/>
              </a:solidFill>
            </a:rPr>
            <a:t>01-06 </a:t>
          </a:r>
          <a:r>
            <a:rPr lang="en-US" sz="1800" dirty="0">
              <a:solidFill>
                <a:srgbClr val="FF0000"/>
              </a:solidFill>
            </a:rPr>
            <a:t>15:03</a:t>
          </a:r>
          <a:r>
            <a:rPr lang="en-US" sz="1800" dirty="0"/>
            <a:t>:06 UTC</a:t>
          </a:r>
        </a:p>
      </dgm:t>
    </dgm:pt>
    <dgm:pt modelId="{8B3A51EE-CB99-4C69-9BBD-C89CC7F1433C}" type="parTrans" cxnId="{111B8757-7C6D-4B48-8C07-57D5854F982C}">
      <dgm:prSet/>
      <dgm:spPr/>
      <dgm:t>
        <a:bodyPr/>
        <a:lstStyle/>
        <a:p>
          <a:endParaRPr lang="en-US"/>
        </a:p>
      </dgm:t>
    </dgm:pt>
    <dgm:pt modelId="{A8E74576-26F2-4244-AAA8-E260A62BC416}" type="sibTrans" cxnId="{111B8757-7C6D-4B48-8C07-57D5854F982C}">
      <dgm:prSet/>
      <dgm:spPr/>
      <dgm:t>
        <a:bodyPr/>
        <a:lstStyle/>
        <a:p>
          <a:endParaRPr lang="en-US"/>
        </a:p>
      </dgm:t>
    </dgm:pt>
    <dgm:pt modelId="{4283BC2C-5D1A-4656-A7B4-F49E6B71EF54}">
      <dgm:prSet phldrT="[Text]" custT="1"/>
      <dgm:spPr/>
      <dgm:t>
        <a:bodyPr/>
        <a:lstStyle/>
        <a:p>
          <a:r>
            <a:rPr lang="en-US" sz="1600" dirty="0"/>
            <a:t>Command Prompt with Copy command</a:t>
          </a:r>
        </a:p>
        <a:p>
          <a:r>
            <a:rPr lang="en-US" sz="1600" dirty="0"/>
            <a:t>: 2019-</a:t>
          </a:r>
          <a:r>
            <a:rPr lang="en-US" sz="1600" dirty="0">
              <a:solidFill>
                <a:srgbClr val="92D050"/>
              </a:solidFill>
            </a:rPr>
            <a:t>01-06 </a:t>
          </a:r>
          <a:r>
            <a:rPr lang="en-US" sz="1600" dirty="0">
              <a:solidFill>
                <a:srgbClr val="FF0000"/>
              </a:solidFill>
            </a:rPr>
            <a:t>15:06:</a:t>
          </a:r>
          <a:r>
            <a:rPr lang="en-US" sz="1600" dirty="0"/>
            <a:t>11 UTC</a:t>
          </a:r>
        </a:p>
      </dgm:t>
    </dgm:pt>
    <dgm:pt modelId="{213C67CB-C3BB-4B3D-8BCD-F957A2E71BE8}" type="parTrans" cxnId="{AF5B19B0-D87C-475F-9C13-92ECE114731E}">
      <dgm:prSet/>
      <dgm:spPr/>
      <dgm:t>
        <a:bodyPr/>
        <a:lstStyle/>
        <a:p>
          <a:endParaRPr lang="en-US"/>
        </a:p>
      </dgm:t>
    </dgm:pt>
    <dgm:pt modelId="{24F1AB10-9DFE-4173-93B2-D5B9BF7ACD05}" type="sibTrans" cxnId="{AF5B19B0-D87C-475F-9C13-92ECE114731E}">
      <dgm:prSet/>
      <dgm:spPr/>
      <dgm:t>
        <a:bodyPr/>
        <a:lstStyle/>
        <a:p>
          <a:endParaRPr lang="en-US"/>
        </a:p>
      </dgm:t>
    </dgm:pt>
    <dgm:pt modelId="{A7203C28-04C0-4DD8-9990-3919295CDC9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Last review download folder</a:t>
          </a:r>
        </a:p>
        <a:p>
          <a:r>
            <a:rPr lang="en-US" dirty="0">
              <a:solidFill>
                <a:schemeClr val="tx1"/>
              </a:solidFill>
            </a:rPr>
            <a:t>: 2019-</a:t>
          </a:r>
          <a:r>
            <a:rPr lang="en-US" dirty="0">
              <a:solidFill>
                <a:srgbClr val="92D050"/>
              </a:solidFill>
            </a:rPr>
            <a:t>01-06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rgbClr val="FF0000"/>
              </a:solidFill>
            </a:rPr>
            <a:t>15:04:</a:t>
          </a:r>
          <a:r>
            <a:rPr lang="en-US" dirty="0">
              <a:solidFill>
                <a:schemeClr val="tx1"/>
              </a:solidFill>
            </a:rPr>
            <a:t>40 UTC</a:t>
          </a:r>
        </a:p>
      </dgm:t>
    </dgm:pt>
    <dgm:pt modelId="{BFD4C782-8427-4BC0-B54A-E1BD1561C941}" type="parTrans" cxnId="{BB9FC425-B240-478E-BBC7-F13C5E353884}">
      <dgm:prSet/>
      <dgm:spPr/>
      <dgm:t>
        <a:bodyPr/>
        <a:lstStyle/>
        <a:p>
          <a:endParaRPr lang="en-US"/>
        </a:p>
      </dgm:t>
    </dgm:pt>
    <dgm:pt modelId="{F617FF78-C027-4D86-B7BC-456313641F14}" type="sibTrans" cxnId="{BB9FC425-B240-478E-BBC7-F13C5E353884}">
      <dgm:prSet/>
      <dgm:spPr/>
      <dgm:t>
        <a:bodyPr/>
        <a:lstStyle/>
        <a:p>
          <a:endParaRPr lang="en-US"/>
        </a:p>
      </dgm:t>
    </dgm:pt>
    <dgm:pt modelId="{DD826A54-BF6D-44FA-82ED-66E43EF6C4EB}" type="pres">
      <dgm:prSet presAssocID="{1F501E15-DD5E-49D3-9573-1726199D6D9D}" presName="Name0" presStyleCnt="0">
        <dgm:presLayoutVars>
          <dgm:dir/>
          <dgm:resizeHandles val="exact"/>
        </dgm:presLayoutVars>
      </dgm:prSet>
      <dgm:spPr/>
    </dgm:pt>
    <dgm:pt modelId="{4A8CB078-AC24-493E-8DD6-53B0F3872703}" type="pres">
      <dgm:prSet presAssocID="{1F501E15-DD5E-49D3-9573-1726199D6D9D}" presName="arrow" presStyleLbl="bgShp" presStyleIdx="0" presStyleCnt="1"/>
      <dgm:spPr/>
    </dgm:pt>
    <dgm:pt modelId="{396F8958-9BCF-4FA7-B6CF-4CF3B80B1A8F}" type="pres">
      <dgm:prSet presAssocID="{1F501E15-DD5E-49D3-9573-1726199D6D9D}" presName="points" presStyleCnt="0"/>
      <dgm:spPr/>
    </dgm:pt>
    <dgm:pt modelId="{6ABBFE8E-E84D-4FB9-92A9-F41B70EC7156}" type="pres">
      <dgm:prSet presAssocID="{38018A53-4CFB-4762-9CF5-796DFDD4EEA7}" presName="compositeA" presStyleCnt="0"/>
      <dgm:spPr/>
    </dgm:pt>
    <dgm:pt modelId="{86BA693C-A2B1-41B5-98FD-E6AB6F84BB59}" type="pres">
      <dgm:prSet presAssocID="{38018A53-4CFB-4762-9CF5-796DFDD4EEA7}" presName="textA" presStyleLbl="revTx" presStyleIdx="0" presStyleCnt="5" custScaleX="486732">
        <dgm:presLayoutVars>
          <dgm:bulletEnabled val="1"/>
        </dgm:presLayoutVars>
      </dgm:prSet>
      <dgm:spPr/>
    </dgm:pt>
    <dgm:pt modelId="{D35A236D-7BC9-4B7B-BEC7-9184C6EBDFCB}" type="pres">
      <dgm:prSet presAssocID="{38018A53-4CFB-4762-9CF5-796DFDD4EEA7}" presName="circleA" presStyleLbl="node1" presStyleIdx="0" presStyleCnt="5"/>
      <dgm:spPr/>
    </dgm:pt>
    <dgm:pt modelId="{36C5CEC4-9292-40B1-906E-618C419D21FF}" type="pres">
      <dgm:prSet presAssocID="{38018A53-4CFB-4762-9CF5-796DFDD4EEA7}" presName="spaceA" presStyleCnt="0"/>
      <dgm:spPr/>
    </dgm:pt>
    <dgm:pt modelId="{4E08261F-6BC0-4EAE-8532-261A453119A7}" type="pres">
      <dgm:prSet presAssocID="{DBDEAFE0-48A0-4330-B218-B3CDFBCCE3FA}" presName="space" presStyleCnt="0"/>
      <dgm:spPr/>
    </dgm:pt>
    <dgm:pt modelId="{27E34492-93D7-47B6-9751-2C82C3397FE1}" type="pres">
      <dgm:prSet presAssocID="{C4BD86F0-AA15-4A0C-B1F3-FC38B0CA119D}" presName="compositeB" presStyleCnt="0"/>
      <dgm:spPr/>
    </dgm:pt>
    <dgm:pt modelId="{6EF800D7-3823-44A7-A92B-91EE5E2A3626}" type="pres">
      <dgm:prSet presAssocID="{C4BD86F0-AA15-4A0C-B1F3-FC38B0CA119D}" presName="textB" presStyleLbl="revTx" presStyleIdx="1" presStyleCnt="5" custScaleX="588321">
        <dgm:presLayoutVars>
          <dgm:bulletEnabled val="1"/>
        </dgm:presLayoutVars>
      </dgm:prSet>
      <dgm:spPr/>
    </dgm:pt>
    <dgm:pt modelId="{4E3F88F2-68B1-4A6F-AEED-1B00D583C890}" type="pres">
      <dgm:prSet presAssocID="{C4BD86F0-AA15-4A0C-B1F3-FC38B0CA119D}" presName="circleB" presStyleLbl="node1" presStyleIdx="1" presStyleCnt="5"/>
      <dgm:spPr/>
    </dgm:pt>
    <dgm:pt modelId="{DDE7E9C0-57D4-47BA-AB07-D77546FDA843}" type="pres">
      <dgm:prSet presAssocID="{C4BD86F0-AA15-4A0C-B1F3-FC38B0CA119D}" presName="spaceB" presStyleCnt="0"/>
      <dgm:spPr/>
    </dgm:pt>
    <dgm:pt modelId="{61B84D7E-2C43-4CC6-B32D-5EBF2EB474D4}" type="pres">
      <dgm:prSet presAssocID="{6DFD956D-E609-4701-8432-979D888984A1}" presName="space" presStyleCnt="0"/>
      <dgm:spPr/>
    </dgm:pt>
    <dgm:pt modelId="{1CDC7E69-A446-46F2-9CA2-F280EC978222}" type="pres">
      <dgm:prSet presAssocID="{62F163BF-FF2B-453C-B16D-B0B7CCDF0703}" presName="compositeA" presStyleCnt="0"/>
      <dgm:spPr/>
    </dgm:pt>
    <dgm:pt modelId="{64C49BC5-EA4A-43CD-A5FF-A888EA6B88DA}" type="pres">
      <dgm:prSet presAssocID="{62F163BF-FF2B-453C-B16D-B0B7CCDF0703}" presName="textA" presStyleLbl="revTx" presStyleIdx="2" presStyleCnt="5" custScaleX="513651">
        <dgm:presLayoutVars>
          <dgm:bulletEnabled val="1"/>
        </dgm:presLayoutVars>
      </dgm:prSet>
      <dgm:spPr/>
    </dgm:pt>
    <dgm:pt modelId="{15714FC3-D774-48AF-B4F3-C8E06FFE4882}" type="pres">
      <dgm:prSet presAssocID="{62F163BF-FF2B-453C-B16D-B0B7CCDF0703}" presName="circleA" presStyleLbl="node1" presStyleIdx="2" presStyleCnt="5"/>
      <dgm:spPr/>
    </dgm:pt>
    <dgm:pt modelId="{163C7102-CBE0-477C-BD95-D8CE7DB7B645}" type="pres">
      <dgm:prSet presAssocID="{62F163BF-FF2B-453C-B16D-B0B7CCDF0703}" presName="spaceA" presStyleCnt="0"/>
      <dgm:spPr/>
    </dgm:pt>
    <dgm:pt modelId="{038807C8-063F-435B-9FDC-70D5B2E1D820}" type="pres">
      <dgm:prSet presAssocID="{A8E74576-26F2-4244-AAA8-E260A62BC416}" presName="space" presStyleCnt="0"/>
      <dgm:spPr/>
    </dgm:pt>
    <dgm:pt modelId="{ABAC712E-3D02-4BDE-BF75-3DC051223C9B}" type="pres">
      <dgm:prSet presAssocID="{A7203C28-04C0-4DD8-9990-3919295CDC9D}" presName="compositeB" presStyleCnt="0"/>
      <dgm:spPr/>
    </dgm:pt>
    <dgm:pt modelId="{D4CE95ED-3F27-4DC6-BFC1-604F23651C96}" type="pres">
      <dgm:prSet presAssocID="{A7203C28-04C0-4DD8-9990-3919295CDC9D}" presName="textB" presStyleLbl="revTx" presStyleIdx="3" presStyleCnt="5" custScaleX="723750">
        <dgm:presLayoutVars>
          <dgm:bulletEnabled val="1"/>
        </dgm:presLayoutVars>
      </dgm:prSet>
      <dgm:spPr/>
    </dgm:pt>
    <dgm:pt modelId="{CC910B47-DE80-4F43-A392-41957FF95EDE}" type="pres">
      <dgm:prSet presAssocID="{A7203C28-04C0-4DD8-9990-3919295CDC9D}" presName="circleB" presStyleLbl="node1" presStyleIdx="3" presStyleCnt="5"/>
      <dgm:spPr/>
    </dgm:pt>
    <dgm:pt modelId="{F0C99261-2776-4E2C-BC32-D851ACB053FA}" type="pres">
      <dgm:prSet presAssocID="{A7203C28-04C0-4DD8-9990-3919295CDC9D}" presName="spaceB" presStyleCnt="0"/>
      <dgm:spPr/>
    </dgm:pt>
    <dgm:pt modelId="{24B909C1-A10F-4D19-90A8-07B500957C3E}" type="pres">
      <dgm:prSet presAssocID="{F617FF78-C027-4D86-B7BC-456313641F14}" presName="space" presStyleCnt="0"/>
      <dgm:spPr/>
    </dgm:pt>
    <dgm:pt modelId="{F8132CFA-AFE6-4295-9A26-9E00F9AAC3DB}" type="pres">
      <dgm:prSet presAssocID="{4283BC2C-5D1A-4656-A7B4-F49E6B71EF54}" presName="compositeA" presStyleCnt="0"/>
      <dgm:spPr/>
    </dgm:pt>
    <dgm:pt modelId="{A7E469F5-32D9-4C4A-A0E9-A8B1B0D95AA0}" type="pres">
      <dgm:prSet presAssocID="{4283BC2C-5D1A-4656-A7B4-F49E6B71EF54}" presName="textA" presStyleLbl="revTx" presStyleIdx="4" presStyleCnt="5" custScaleX="441253">
        <dgm:presLayoutVars>
          <dgm:bulletEnabled val="1"/>
        </dgm:presLayoutVars>
      </dgm:prSet>
      <dgm:spPr/>
    </dgm:pt>
    <dgm:pt modelId="{2B5388C5-2832-42DB-A51E-322165C17E63}" type="pres">
      <dgm:prSet presAssocID="{4283BC2C-5D1A-4656-A7B4-F49E6B71EF54}" presName="circleA" presStyleLbl="node1" presStyleIdx="4" presStyleCnt="5"/>
      <dgm:spPr/>
    </dgm:pt>
    <dgm:pt modelId="{76F4CDED-3241-4140-A72B-7912F5077B0E}" type="pres">
      <dgm:prSet presAssocID="{4283BC2C-5D1A-4656-A7B4-F49E6B71EF54}" presName="spaceA" presStyleCnt="0"/>
      <dgm:spPr/>
    </dgm:pt>
  </dgm:ptLst>
  <dgm:cxnLst>
    <dgm:cxn modelId="{BB9FC425-B240-478E-BBC7-F13C5E353884}" srcId="{1F501E15-DD5E-49D3-9573-1726199D6D9D}" destId="{A7203C28-04C0-4DD8-9990-3919295CDC9D}" srcOrd="3" destOrd="0" parTransId="{BFD4C782-8427-4BC0-B54A-E1BD1561C941}" sibTransId="{F617FF78-C027-4D86-B7BC-456313641F14}"/>
    <dgm:cxn modelId="{6C3F8E32-0EBF-491B-A10C-E43B4659EA1E}" type="presOf" srcId="{1F501E15-DD5E-49D3-9573-1726199D6D9D}" destId="{DD826A54-BF6D-44FA-82ED-66E43EF6C4EB}" srcOrd="0" destOrd="0" presId="urn:microsoft.com/office/officeart/2005/8/layout/hProcess11"/>
    <dgm:cxn modelId="{D5700B4A-770B-44E0-A9E3-B3D1DB9ED75D}" type="presOf" srcId="{38018A53-4CFB-4762-9CF5-796DFDD4EEA7}" destId="{86BA693C-A2B1-41B5-98FD-E6AB6F84BB59}" srcOrd="0" destOrd="0" presId="urn:microsoft.com/office/officeart/2005/8/layout/hProcess11"/>
    <dgm:cxn modelId="{77FB2B4C-1E77-4C8F-B7BB-3AAB24C8B70D}" type="presOf" srcId="{62F163BF-FF2B-453C-B16D-B0B7CCDF0703}" destId="{64C49BC5-EA4A-43CD-A5FF-A888EA6B88DA}" srcOrd="0" destOrd="0" presId="urn:microsoft.com/office/officeart/2005/8/layout/hProcess11"/>
    <dgm:cxn modelId="{111B8757-7C6D-4B48-8C07-57D5854F982C}" srcId="{1F501E15-DD5E-49D3-9573-1726199D6D9D}" destId="{62F163BF-FF2B-453C-B16D-B0B7CCDF0703}" srcOrd="2" destOrd="0" parTransId="{8B3A51EE-CB99-4C69-9BBD-C89CC7F1433C}" sibTransId="{A8E74576-26F2-4244-AAA8-E260A62BC416}"/>
    <dgm:cxn modelId="{BF2F948F-205E-4610-82BD-3F117595B326}" srcId="{1F501E15-DD5E-49D3-9573-1726199D6D9D}" destId="{C4BD86F0-AA15-4A0C-B1F3-FC38B0CA119D}" srcOrd="1" destOrd="0" parTransId="{B52B4E60-5920-4EB1-BD18-39179AB33C64}" sibTransId="{6DFD956D-E609-4701-8432-979D888984A1}"/>
    <dgm:cxn modelId="{C0597093-9706-450B-A4E1-962AF6EEA8DE}" type="presOf" srcId="{4283BC2C-5D1A-4656-A7B4-F49E6B71EF54}" destId="{A7E469F5-32D9-4C4A-A0E9-A8B1B0D95AA0}" srcOrd="0" destOrd="0" presId="urn:microsoft.com/office/officeart/2005/8/layout/hProcess11"/>
    <dgm:cxn modelId="{AF5B19B0-D87C-475F-9C13-92ECE114731E}" srcId="{1F501E15-DD5E-49D3-9573-1726199D6D9D}" destId="{4283BC2C-5D1A-4656-A7B4-F49E6B71EF54}" srcOrd="4" destOrd="0" parTransId="{213C67CB-C3BB-4B3D-8BCD-F957A2E71BE8}" sibTransId="{24F1AB10-9DFE-4173-93B2-D5B9BF7ACD05}"/>
    <dgm:cxn modelId="{9D2E38B3-3602-4A2E-A14F-18D9BE7A603C}" type="presOf" srcId="{A7203C28-04C0-4DD8-9990-3919295CDC9D}" destId="{D4CE95ED-3F27-4DC6-BFC1-604F23651C96}" srcOrd="0" destOrd="0" presId="urn:microsoft.com/office/officeart/2005/8/layout/hProcess11"/>
    <dgm:cxn modelId="{6CC06FB8-E091-4D7D-B389-CD34CB78169E}" type="presOf" srcId="{C4BD86F0-AA15-4A0C-B1F3-FC38B0CA119D}" destId="{6EF800D7-3823-44A7-A92B-91EE5E2A3626}" srcOrd="0" destOrd="0" presId="urn:microsoft.com/office/officeart/2005/8/layout/hProcess11"/>
    <dgm:cxn modelId="{B7EF67D8-E1C4-47FD-B609-DA52FA4480CF}" srcId="{1F501E15-DD5E-49D3-9573-1726199D6D9D}" destId="{38018A53-4CFB-4762-9CF5-796DFDD4EEA7}" srcOrd="0" destOrd="0" parTransId="{B8D4001A-C690-4F9D-BD6D-5EBCF4E53A28}" sibTransId="{DBDEAFE0-48A0-4330-B218-B3CDFBCCE3FA}"/>
    <dgm:cxn modelId="{0C3A5EFA-73D0-4EFB-B85B-D5D6630B0C27}" type="presParOf" srcId="{DD826A54-BF6D-44FA-82ED-66E43EF6C4EB}" destId="{4A8CB078-AC24-493E-8DD6-53B0F3872703}" srcOrd="0" destOrd="0" presId="urn:microsoft.com/office/officeart/2005/8/layout/hProcess11"/>
    <dgm:cxn modelId="{3485C38A-277B-41CF-98F5-7467E068DF5B}" type="presParOf" srcId="{DD826A54-BF6D-44FA-82ED-66E43EF6C4EB}" destId="{396F8958-9BCF-4FA7-B6CF-4CF3B80B1A8F}" srcOrd="1" destOrd="0" presId="urn:microsoft.com/office/officeart/2005/8/layout/hProcess11"/>
    <dgm:cxn modelId="{B5074D63-0AB7-45E1-86E2-02DEEC2D8C36}" type="presParOf" srcId="{396F8958-9BCF-4FA7-B6CF-4CF3B80B1A8F}" destId="{6ABBFE8E-E84D-4FB9-92A9-F41B70EC7156}" srcOrd="0" destOrd="0" presId="urn:microsoft.com/office/officeart/2005/8/layout/hProcess11"/>
    <dgm:cxn modelId="{E621B7D6-4034-4F27-8837-2F58EA1D587C}" type="presParOf" srcId="{6ABBFE8E-E84D-4FB9-92A9-F41B70EC7156}" destId="{86BA693C-A2B1-41B5-98FD-E6AB6F84BB59}" srcOrd="0" destOrd="0" presId="urn:microsoft.com/office/officeart/2005/8/layout/hProcess11"/>
    <dgm:cxn modelId="{83F07B7C-4059-4EDB-B8A6-5C86F4265F38}" type="presParOf" srcId="{6ABBFE8E-E84D-4FB9-92A9-F41B70EC7156}" destId="{D35A236D-7BC9-4B7B-BEC7-9184C6EBDFCB}" srcOrd="1" destOrd="0" presId="urn:microsoft.com/office/officeart/2005/8/layout/hProcess11"/>
    <dgm:cxn modelId="{317EC131-37FE-4976-AFF8-D83A7E49F827}" type="presParOf" srcId="{6ABBFE8E-E84D-4FB9-92A9-F41B70EC7156}" destId="{36C5CEC4-9292-40B1-906E-618C419D21FF}" srcOrd="2" destOrd="0" presId="urn:microsoft.com/office/officeart/2005/8/layout/hProcess11"/>
    <dgm:cxn modelId="{7A4ECD66-F7BC-42A2-93CD-BF93463283BD}" type="presParOf" srcId="{396F8958-9BCF-4FA7-B6CF-4CF3B80B1A8F}" destId="{4E08261F-6BC0-4EAE-8532-261A453119A7}" srcOrd="1" destOrd="0" presId="urn:microsoft.com/office/officeart/2005/8/layout/hProcess11"/>
    <dgm:cxn modelId="{EA607878-5C6E-472E-8DCA-CD610668C587}" type="presParOf" srcId="{396F8958-9BCF-4FA7-B6CF-4CF3B80B1A8F}" destId="{27E34492-93D7-47B6-9751-2C82C3397FE1}" srcOrd="2" destOrd="0" presId="urn:microsoft.com/office/officeart/2005/8/layout/hProcess11"/>
    <dgm:cxn modelId="{C3C7DEC3-3160-450B-A3F5-7C01F1D05879}" type="presParOf" srcId="{27E34492-93D7-47B6-9751-2C82C3397FE1}" destId="{6EF800D7-3823-44A7-A92B-91EE5E2A3626}" srcOrd="0" destOrd="0" presId="urn:microsoft.com/office/officeart/2005/8/layout/hProcess11"/>
    <dgm:cxn modelId="{9723F75D-32B8-4200-A69E-192747EBA828}" type="presParOf" srcId="{27E34492-93D7-47B6-9751-2C82C3397FE1}" destId="{4E3F88F2-68B1-4A6F-AEED-1B00D583C890}" srcOrd="1" destOrd="0" presId="urn:microsoft.com/office/officeart/2005/8/layout/hProcess11"/>
    <dgm:cxn modelId="{7BD0804C-5275-4ACB-AC68-E5739A9D69EC}" type="presParOf" srcId="{27E34492-93D7-47B6-9751-2C82C3397FE1}" destId="{DDE7E9C0-57D4-47BA-AB07-D77546FDA843}" srcOrd="2" destOrd="0" presId="urn:microsoft.com/office/officeart/2005/8/layout/hProcess11"/>
    <dgm:cxn modelId="{C98604F5-EE51-4D1C-A8D2-46D26736E955}" type="presParOf" srcId="{396F8958-9BCF-4FA7-B6CF-4CF3B80B1A8F}" destId="{61B84D7E-2C43-4CC6-B32D-5EBF2EB474D4}" srcOrd="3" destOrd="0" presId="urn:microsoft.com/office/officeart/2005/8/layout/hProcess11"/>
    <dgm:cxn modelId="{5CE8469C-64F7-45EE-8522-42C8499EC279}" type="presParOf" srcId="{396F8958-9BCF-4FA7-B6CF-4CF3B80B1A8F}" destId="{1CDC7E69-A446-46F2-9CA2-F280EC978222}" srcOrd="4" destOrd="0" presId="urn:microsoft.com/office/officeart/2005/8/layout/hProcess11"/>
    <dgm:cxn modelId="{5B025426-F552-498F-B464-45801308C9E3}" type="presParOf" srcId="{1CDC7E69-A446-46F2-9CA2-F280EC978222}" destId="{64C49BC5-EA4A-43CD-A5FF-A888EA6B88DA}" srcOrd="0" destOrd="0" presId="urn:microsoft.com/office/officeart/2005/8/layout/hProcess11"/>
    <dgm:cxn modelId="{6F35D61B-AAD8-447A-966E-31F6C6CC8BB2}" type="presParOf" srcId="{1CDC7E69-A446-46F2-9CA2-F280EC978222}" destId="{15714FC3-D774-48AF-B4F3-C8E06FFE4882}" srcOrd="1" destOrd="0" presId="urn:microsoft.com/office/officeart/2005/8/layout/hProcess11"/>
    <dgm:cxn modelId="{D2FD0472-21E8-46D6-93D6-2F1F19BF2C36}" type="presParOf" srcId="{1CDC7E69-A446-46F2-9CA2-F280EC978222}" destId="{163C7102-CBE0-477C-BD95-D8CE7DB7B645}" srcOrd="2" destOrd="0" presId="urn:microsoft.com/office/officeart/2005/8/layout/hProcess11"/>
    <dgm:cxn modelId="{3A79877D-9EEA-485F-B225-84874254C65C}" type="presParOf" srcId="{396F8958-9BCF-4FA7-B6CF-4CF3B80B1A8F}" destId="{038807C8-063F-435B-9FDC-70D5B2E1D820}" srcOrd="5" destOrd="0" presId="urn:microsoft.com/office/officeart/2005/8/layout/hProcess11"/>
    <dgm:cxn modelId="{93C648B1-163E-4C27-B206-1345523D45F2}" type="presParOf" srcId="{396F8958-9BCF-4FA7-B6CF-4CF3B80B1A8F}" destId="{ABAC712E-3D02-4BDE-BF75-3DC051223C9B}" srcOrd="6" destOrd="0" presId="urn:microsoft.com/office/officeart/2005/8/layout/hProcess11"/>
    <dgm:cxn modelId="{94DEA4E5-4661-4F81-9BB6-86A25C1EEB25}" type="presParOf" srcId="{ABAC712E-3D02-4BDE-BF75-3DC051223C9B}" destId="{D4CE95ED-3F27-4DC6-BFC1-604F23651C96}" srcOrd="0" destOrd="0" presId="urn:microsoft.com/office/officeart/2005/8/layout/hProcess11"/>
    <dgm:cxn modelId="{89611FC1-B894-4300-BF06-FF73127C9E6A}" type="presParOf" srcId="{ABAC712E-3D02-4BDE-BF75-3DC051223C9B}" destId="{CC910B47-DE80-4F43-A392-41957FF95EDE}" srcOrd="1" destOrd="0" presId="urn:microsoft.com/office/officeart/2005/8/layout/hProcess11"/>
    <dgm:cxn modelId="{457A82ED-BE8D-4546-96D5-61FDDF5D6134}" type="presParOf" srcId="{ABAC712E-3D02-4BDE-BF75-3DC051223C9B}" destId="{F0C99261-2776-4E2C-BC32-D851ACB053FA}" srcOrd="2" destOrd="0" presId="urn:microsoft.com/office/officeart/2005/8/layout/hProcess11"/>
    <dgm:cxn modelId="{2F83FA66-3971-4D27-8099-8F42B92C04E2}" type="presParOf" srcId="{396F8958-9BCF-4FA7-B6CF-4CF3B80B1A8F}" destId="{24B909C1-A10F-4D19-90A8-07B500957C3E}" srcOrd="7" destOrd="0" presId="urn:microsoft.com/office/officeart/2005/8/layout/hProcess11"/>
    <dgm:cxn modelId="{4F0F6155-8BF0-4652-B67B-9391E0704B00}" type="presParOf" srcId="{396F8958-9BCF-4FA7-B6CF-4CF3B80B1A8F}" destId="{F8132CFA-AFE6-4295-9A26-9E00F9AAC3DB}" srcOrd="8" destOrd="0" presId="urn:microsoft.com/office/officeart/2005/8/layout/hProcess11"/>
    <dgm:cxn modelId="{B02F2AFE-A9AC-4088-9B1E-0E64C6C6FD78}" type="presParOf" srcId="{F8132CFA-AFE6-4295-9A26-9E00F9AAC3DB}" destId="{A7E469F5-32D9-4C4A-A0E9-A8B1B0D95AA0}" srcOrd="0" destOrd="0" presId="urn:microsoft.com/office/officeart/2005/8/layout/hProcess11"/>
    <dgm:cxn modelId="{A5FE0124-8E0B-4B9A-A939-C291B530EA89}" type="presParOf" srcId="{F8132CFA-AFE6-4295-9A26-9E00F9AAC3DB}" destId="{2B5388C5-2832-42DB-A51E-322165C17E63}" srcOrd="1" destOrd="0" presId="urn:microsoft.com/office/officeart/2005/8/layout/hProcess11"/>
    <dgm:cxn modelId="{0519E2B0-20EF-4BB8-98E9-879463FF9BB0}" type="presParOf" srcId="{F8132CFA-AFE6-4295-9A26-9E00F9AAC3DB}" destId="{76F4CDED-3241-4140-A72B-7912F5077B0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CB078-AC24-493E-8DD6-53B0F3872703}">
      <dsp:nvSpPr>
        <dsp:cNvPr id="0" name=""/>
        <dsp:cNvSpPr/>
      </dsp:nvSpPr>
      <dsp:spPr>
        <a:xfrm>
          <a:off x="0" y="1132242"/>
          <a:ext cx="10814425" cy="150965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A693C-A2B1-41B5-98FD-E6AB6F84BB59}">
      <dsp:nvSpPr>
        <dsp:cNvPr id="0" name=""/>
        <dsp:cNvSpPr/>
      </dsp:nvSpPr>
      <dsp:spPr>
        <a:xfrm>
          <a:off x="349918" y="0"/>
          <a:ext cx="1584264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Chrome.exe downloads: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2019-</a:t>
          </a:r>
          <a:r>
            <a:rPr lang="en-US" sz="1800" kern="1200" dirty="0">
              <a:solidFill>
                <a:srgbClr val="92D050"/>
              </a:solidFill>
            </a:rPr>
            <a:t>01-04 </a:t>
          </a:r>
          <a:r>
            <a:rPr lang="en-US" sz="1800" kern="1200" dirty="0"/>
            <a:t>16:05:12 </a:t>
          </a:r>
        </a:p>
      </dsp:txBody>
      <dsp:txXfrm>
        <a:off x="349918" y="0"/>
        <a:ext cx="1584264" cy="1509656"/>
      </dsp:txXfrm>
    </dsp:sp>
    <dsp:sp modelId="{D35A236D-7BC9-4B7B-BEC7-9184C6EBDFCB}">
      <dsp:nvSpPr>
        <dsp:cNvPr id="0" name=""/>
        <dsp:cNvSpPr/>
      </dsp:nvSpPr>
      <dsp:spPr>
        <a:xfrm>
          <a:off x="966805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800D7-3823-44A7-A92B-91EE5E2A3626}">
      <dsp:nvSpPr>
        <dsp:cNvPr id="0" name=""/>
        <dsp:cNvSpPr/>
      </dsp:nvSpPr>
      <dsp:spPr>
        <a:xfrm>
          <a:off x="1951708" y="2264484"/>
          <a:ext cx="1914927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First review download folder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: 2019-</a:t>
          </a:r>
          <a:r>
            <a:rPr lang="en-US" sz="1800" kern="1200" dirty="0">
              <a:solidFill>
                <a:srgbClr val="92D050"/>
              </a:solidFill>
            </a:rPr>
            <a:t>01-06</a:t>
          </a:r>
          <a:r>
            <a:rPr lang="en-US" sz="1800" kern="1200" dirty="0">
              <a:solidFill>
                <a:schemeClr val="tx1"/>
              </a:solidFill>
            </a:rPr>
            <a:t> </a:t>
          </a:r>
          <a:r>
            <a:rPr lang="en-US" sz="1800" kern="1200" dirty="0">
              <a:solidFill>
                <a:srgbClr val="FF0000"/>
              </a:solidFill>
            </a:rPr>
            <a:t>14:49:</a:t>
          </a:r>
          <a:r>
            <a:rPr lang="en-US" sz="1800" kern="1200" dirty="0">
              <a:solidFill>
                <a:schemeClr val="tx1"/>
              </a:solidFill>
            </a:rPr>
            <a:t>40 UTC</a:t>
          </a:r>
        </a:p>
      </dsp:txBody>
      <dsp:txXfrm>
        <a:off x="1951708" y="2264484"/>
        <a:ext cx="1914927" cy="1509656"/>
      </dsp:txXfrm>
    </dsp:sp>
    <dsp:sp modelId="{4E3F88F2-68B1-4A6F-AEED-1B00D583C890}">
      <dsp:nvSpPr>
        <dsp:cNvPr id="0" name=""/>
        <dsp:cNvSpPr/>
      </dsp:nvSpPr>
      <dsp:spPr>
        <a:xfrm>
          <a:off x="2733926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49BC5-EA4A-43CD-A5FF-A888EA6B88DA}">
      <dsp:nvSpPr>
        <dsp:cNvPr id="0" name=""/>
        <dsp:cNvSpPr/>
      </dsp:nvSpPr>
      <dsp:spPr>
        <a:xfrm>
          <a:off x="3884160" y="0"/>
          <a:ext cx="1671883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USB plugged in: 2019-</a:t>
          </a:r>
          <a:r>
            <a:rPr lang="en-US" sz="1800" kern="1200" dirty="0">
              <a:solidFill>
                <a:srgbClr val="92D050"/>
              </a:solidFill>
            </a:rPr>
            <a:t>01-06</a:t>
          </a:r>
          <a:r>
            <a:rPr lang="en-US" sz="1800" kern="1200" dirty="0"/>
            <a:t> </a:t>
          </a:r>
          <a:r>
            <a:rPr lang="en-US" sz="1800" kern="1200" dirty="0">
              <a:solidFill>
                <a:srgbClr val="FF0000"/>
              </a:solidFill>
            </a:rPr>
            <a:t>15:02</a:t>
          </a:r>
          <a:r>
            <a:rPr lang="en-US" sz="1800" kern="1200" dirty="0"/>
            <a:t>:54 UTC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USB assigned to F volume: 2019-</a:t>
          </a:r>
          <a:r>
            <a:rPr lang="en-US" sz="1800" kern="1200" dirty="0">
              <a:solidFill>
                <a:srgbClr val="92D050"/>
              </a:solidFill>
            </a:rPr>
            <a:t>01-06 </a:t>
          </a:r>
          <a:r>
            <a:rPr lang="en-US" sz="1800" kern="1200" dirty="0">
              <a:solidFill>
                <a:srgbClr val="FF0000"/>
              </a:solidFill>
            </a:rPr>
            <a:t>15:03</a:t>
          </a:r>
          <a:r>
            <a:rPr lang="en-US" sz="1800" kern="1200" dirty="0"/>
            <a:t>:06 UTC</a:t>
          </a:r>
        </a:p>
      </dsp:txBody>
      <dsp:txXfrm>
        <a:off x="3884160" y="0"/>
        <a:ext cx="1671883" cy="1509656"/>
      </dsp:txXfrm>
    </dsp:sp>
    <dsp:sp modelId="{15714FC3-D774-48AF-B4F3-C8E06FFE4882}">
      <dsp:nvSpPr>
        <dsp:cNvPr id="0" name=""/>
        <dsp:cNvSpPr/>
      </dsp:nvSpPr>
      <dsp:spPr>
        <a:xfrm>
          <a:off x="4544856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E95ED-3F27-4DC6-BFC1-604F23651C96}">
      <dsp:nvSpPr>
        <dsp:cNvPr id="0" name=""/>
        <dsp:cNvSpPr/>
      </dsp:nvSpPr>
      <dsp:spPr>
        <a:xfrm>
          <a:off x="5573568" y="2264484"/>
          <a:ext cx="2355735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Last review download folder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: 2019-</a:t>
          </a:r>
          <a:r>
            <a:rPr lang="en-US" sz="1800" kern="1200" dirty="0">
              <a:solidFill>
                <a:srgbClr val="92D050"/>
              </a:solidFill>
            </a:rPr>
            <a:t>01-06</a:t>
          </a:r>
          <a:r>
            <a:rPr lang="en-US" sz="1800" kern="1200" dirty="0">
              <a:solidFill>
                <a:schemeClr val="tx1"/>
              </a:solidFill>
            </a:rPr>
            <a:t> </a:t>
          </a:r>
          <a:r>
            <a:rPr lang="en-US" sz="1800" kern="1200" dirty="0">
              <a:solidFill>
                <a:srgbClr val="FF0000"/>
              </a:solidFill>
            </a:rPr>
            <a:t>15:04:</a:t>
          </a:r>
          <a:r>
            <a:rPr lang="en-US" sz="1800" kern="1200" dirty="0">
              <a:solidFill>
                <a:schemeClr val="tx1"/>
              </a:solidFill>
            </a:rPr>
            <a:t>40 UTC</a:t>
          </a:r>
        </a:p>
      </dsp:txBody>
      <dsp:txXfrm>
        <a:off x="5573568" y="2264484"/>
        <a:ext cx="2355735" cy="1509656"/>
      </dsp:txXfrm>
    </dsp:sp>
    <dsp:sp modelId="{CC910B47-DE80-4F43-A392-41957FF95EDE}">
      <dsp:nvSpPr>
        <dsp:cNvPr id="0" name=""/>
        <dsp:cNvSpPr/>
      </dsp:nvSpPr>
      <dsp:spPr>
        <a:xfrm>
          <a:off x="6576190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469F5-32D9-4C4A-A0E9-A8B1B0D95AA0}">
      <dsp:nvSpPr>
        <dsp:cNvPr id="0" name=""/>
        <dsp:cNvSpPr/>
      </dsp:nvSpPr>
      <dsp:spPr>
        <a:xfrm>
          <a:off x="7946828" y="0"/>
          <a:ext cx="1436235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Command Prompt with Copy command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: 2019-</a:t>
          </a:r>
          <a:r>
            <a:rPr lang="en-US" sz="1600" kern="1200" dirty="0">
              <a:solidFill>
                <a:srgbClr val="92D050"/>
              </a:solidFill>
            </a:rPr>
            <a:t>01-06 </a:t>
          </a:r>
          <a:r>
            <a:rPr lang="en-US" sz="1600" kern="1200" dirty="0">
              <a:solidFill>
                <a:srgbClr val="FF0000"/>
              </a:solidFill>
            </a:rPr>
            <a:t>15:06:</a:t>
          </a:r>
          <a:r>
            <a:rPr lang="en-US" sz="1600" kern="1200" dirty="0"/>
            <a:t>11 UTC</a:t>
          </a:r>
        </a:p>
      </dsp:txBody>
      <dsp:txXfrm>
        <a:off x="7946828" y="0"/>
        <a:ext cx="1436235" cy="1509656"/>
      </dsp:txXfrm>
    </dsp:sp>
    <dsp:sp modelId="{2B5388C5-2832-42DB-A51E-322165C17E63}">
      <dsp:nvSpPr>
        <dsp:cNvPr id="0" name=""/>
        <dsp:cNvSpPr/>
      </dsp:nvSpPr>
      <dsp:spPr>
        <a:xfrm>
          <a:off x="8489699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02:53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677 5 24575,'-56'-2'0,"37"1"0,1 0 0,0 0 0,-1 2 0,1 0 0,-1 2 0,1 0 0,-24 7 0,12 4 0,0 1 0,1 1 0,1 2 0,0 1 0,-34 30 0,53-42 0,-1 0 0,0-1 0,-1-1 0,-15 7 0,18-9 0,0 0 0,0 1 0,0 0 0,1 0 0,-1 1 0,1 0 0,0 0 0,1 1 0,-9 9 0,12-11 0,0 1 0,1 1 0,0-1 0,0 0 0,0 1 0,0-1 0,1 1 0,0-1 0,0 10 0,0-7 0,-1 0 0,1 0 0,-1 0 0,-3 8 0,-11 18 0,8-18 0,1-1 0,0 1 0,1 1 0,1-1 0,1 1 0,0 0 0,1 0 0,-2 29 0,6-38 0,0 1 0,0-1 0,0 1 0,1-1 0,1 0 0,-1 0 0,1 0 0,5 8 0,36 60 0,-28-52 0,-12-18 0,0-1 0,0 0 0,1 0 0,-1-1 0,1 1 0,0-1 0,0 0 0,1 0 0,-1-1 0,8 4 0,9 3 0,34 11 0,-36-15 0,-2 2 0,25 11 0,-17-5 0,1-1 0,0-2 0,1 0 0,1-2 0,-1-1 0,45 6 0,26 5 0,-55-10 0,-29-5 0,1-1 0,28 2 0,32 5 0,-55-7 0,40 4 0,-53-7 0,1-1 0,-1 1 0,0-1 0,0-1 0,0 1 0,0-1 0,0-1 0,-1 1 0,1-1 0,-1-1 0,1 0 0,-1 0 0,12-9 0,-10 9 0,-1 0 0,1 0 0,0 1 0,-1 0 0,1 1 0,1-1 0,-1 2 0,0 0 0,19-1 0,29-5 0,-18 2 0,1 1 0,0 2 0,64 4 0,-16 0 0,8 0 0,104-4 0,-186 0 0,0-1 0,0-1 0,21-7 0,-23 7 0,1 0 0,-1 0 0,1 1 0,19-2 0,-20 5 0,-1-2 0,1 0 0,0 0 0,-1-1 0,0 0 0,0-1 0,0 0 0,0-1 0,-1-1 0,1 1 0,-1-1 0,0-1 0,-1 0 0,0 0 0,0-1 0,-1 0 0,0-1 0,10-12 0,-1 2 0,33-29 0,-24 24 0,-22 20 0,-1 0 0,0-1 0,0 1 0,0-1 0,-1 0 0,0 0 0,0 0 0,0 0 0,1-7 0,8-18 0,-1 8 0,-8 15 0,1 0 0,0 0 0,0 0 0,1 1 0,0-1 0,0 1 0,0 0 0,1 0 0,0 1 0,0-1 0,0 1 0,7-5 0,-4 5 0,0 0 0,-1-1 0,0 0 0,0-1 0,0 0 0,-1 0 0,0 0 0,0-1 0,5-9 0,-8 12 0,-1 0 0,1 0 0,-1 0 0,0-1 0,-1 1 0,1 0 0,-1-1 0,0 1 0,-1-1 0,1 0 0,-1 1 0,0-1 0,-1 1 0,1-1 0,-1 0 0,-2-8 0,-4-11 0,6 19 0,0 0 0,-1 0 0,0 0 0,0 0 0,0 0 0,0 0 0,-1 0 0,0 1 0,0-1 0,-1 1 0,0 0 0,1 0 0,-2 0 0,1 1 0,0-1 0,-1 1 0,0 0 0,-6-4 0,-29-18 0,27 17 0,0 0 0,-1 1 0,-25-12 0,16 11 0,0 1 0,0 1 0,0 0 0,-1 2 0,0 1 0,-35-2 0,38 5 0,-36-8 0,36 6 0,-39-3 0,-22 4 0,-134 5 0,157 6 0,41-5 0,-1-1 0,-24 1 0,-101-7 0,-110 6 0,135 16 0,100-15-1365,2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02:54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0 753 24575,'14'-2'0,"0"0"0,0 0 0,0-2 0,-1 0 0,1 0 0,-1-1 0,15-8 0,15-5 0,-18 9 0,-16 6 0,0 0 0,0 0 0,0-1 0,-1 0 0,1 0 0,-1-1 0,0 0 0,0-1 0,-1 0 0,12-11 0,-3 1 0,0 2 0,1 0 0,30-18 0,15-13 0,-35 23 0,-5 6 0,-1-1 0,-1-1 0,-1 0 0,0-2 0,-2 0 0,0-1 0,16-27 0,-25 32 0,-1-2 0,0 1 0,-2-1 0,0 0 0,-1 0 0,2-20 0,3-11 0,8 1 102,-13 39-469,-1 0 1,0-1-1,4-15 0,-5 9-6459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02:55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24575,'-3'0'0,"-2"3"0,-2 2 0,-4-1 0,-1 3 0,0 3 0,-3 0 0,3 2 0,-2-1 0,-1-3 0,2 1 0,0-1 0,-1-2 0,1 2 0,7-2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4:02:5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24575,'1'9'0,"0"-1"0,0 0 0,1 0 0,4 11 0,1 8 0,-4-17 0,1 0 0,-1 0 0,8 13 0,9 25 0,-1-5 114,-6-18-1593,-8-13-5347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3:58:54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1092 1 24575,'-3'1'0,"0"0"0,0 1 0,0-1 0,0 1 0,0-1 0,0 1 0,1 0 0,-1 0 0,0 0 0,1 1 0,0-1 0,0 1 0,-1-1 0,1 1 0,1 0 0,-1-1 0,-1 5 0,-10 10 0,-1-4 0,-1 1 0,-32 20 0,28-21 0,-31 28 0,-59 53 0,-67 59 0,147-129 0,1 2 0,1 1 0,-35 45 0,47-51 0,2-1 0,0 2 0,1 0 0,-9 26 0,10-26 0,-1 0 0,0-1 0,-21 25 0,20-28 0,0 1 0,1 1 0,0 0 0,-8 22 0,-16 42 0,19-45 0,-13 41 0,20-49 0,-6 20 0,2 1 0,-9 68 0,4-20 0,1-17 0,11-61 0,2 1 0,1-1 0,-3 46 0,7-37 0,-1 1 0,-9 44 0,7-50 0,0 0 0,3 40 0,-2 14 0,-8-20 0,7-42 0,0 0 0,-1 25 0,5 672 0,0-698 0,1 0 0,0-1 0,2 1 0,7 24 0,-6-25 0,0 0 0,-2 1 0,0 0 0,2 27 0,-6 3 0,0-20 0,0 0 0,2-1 0,1 1 0,1 0 0,2-1 0,7 27 0,-5-35 0,0 0 0,0 0 0,15 22 0,37 78 0,-39-81 0,-16-28 0,1 0 0,0 0 0,0-1 0,0 0 0,11 11 0,-7-7 0,-1 0 0,0 0 0,-1 1 0,-1 0 0,0 0 0,0 1 0,-1-1 0,5 29 0,3-1 0,-2 2 0,-8-29 0,1 0 0,0 0 0,7 14 0,-79-130 0,65 96-110,-2-1-100,2 0 1,-1 0 0,1 0 0,0-1 0,-2-8 0,3 2-6617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3:58:56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0 24575,'-1'9'0,"1"0"0,1 1 0,-1-1 0,1 0 0,1 0 0,-1 0 0,2 0 0,-1-1 0,1 1 0,0-1 0,5 9 0,-4-9 0,-1 0 0,0 0 0,0 0 0,-1 0 0,0 0 0,-1 1 0,1 16 0,-3 64 0,-1-37 0,2-49 0,0 1 0,-1-1 0,1 0 0,0 0 0,-1 0 0,0 0 0,0 0 0,1 0 0,-2 0 0,1 0 0,0 0 0,-1-1 0,1 1 0,-3 3 0,2-5 0,1 0 0,0 0 0,0 0 0,0-1 0,-1 1 0,1 0 0,0-1 0,-1 1 0,1-1 0,0 1 0,-1-1 0,1 0 0,-1 1 0,1-1 0,0 0 0,-1 0 0,1 0 0,-1 0 0,1 0 0,-1-1 0,1 1 0,0 0 0,-1-1 0,1 1 0,-1-1 0,1 1 0,0-1 0,-1 0 0,1 1 0,0-1 0,0 0 0,-2-2 0,-47-27-455,-1 2 0,-77-30 0,116 53-6371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50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\S-1-5-21-1716914095-909560446-1177810406-1000"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https://www.techspot.com/article/1965-anatomy-motherboard/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 is a parallel connection, and devices connected to the PCI bus appear to be a bus master to connect directly to its own bus. While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card is a high-speed serial connection. Instead of one bus that handles data from multiple sources,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a switch that controls several point-to-point serial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ComputerName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https://docs.microsoft.com/en-us/windows-hardware/drivers/install/guid-devinterface-disk</a:t>
            </a:r>
          </a:p>
          <a:p>
            <a:r>
              <a:rPr lang="en-US" dirty="0"/>
              <a:t>https://www.sciencedirect.com/topics/computer-science/removable-storage-device</a:t>
            </a:r>
          </a:p>
          <a:p>
            <a:r>
              <a:rPr lang="en-US" dirty="0"/>
              <a:t>https://docs.microsoft.com/en-us/previous-versions//ff553412(v=vs.85)?redirectedfrom=MSDN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53F56307-B6BF-11D0-94F2-00A0C91EFB8B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93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{53f56307-b6bf-11d0-94f2-00a0c91efb8b}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1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6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https://www.hecfblog.com/2013/08/daily-blog-67-understanding-artifacts.html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06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\{53f56307-b6bf-11d0-94f2-00a0c91efb8b}\##?#USBSTOR#Disk&amp;Ven_General&amp;Prod_UDisk&amp;Rev_5.00#6&amp;1bec0f48&amp;0&amp;_&amp;0#{53f56307-b6bf-11d0-94f2-00a0c91efb8b}"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\{53f56307-b6bf-11d0-94f2-00a0c91efb8b}\##?#USBSTOR#Disk&amp;Ven_General&amp;Prod_UDisk&amp;Rev_5.00#6&amp;1bec0f48&amp;0&amp;_&amp;0#{53f56307-b6bf-11d0-94f2-00a0c91efb8b}\#"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90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\USBSTOR\Disk&amp;Ven_General&amp;Prod_UDisk&amp;Rev_5.00“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a unique serial number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required for devices that manufacturers want to qualify for the Windows Logo program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www.microsoft.com/whdc/archive/usbfaq.mspx#ERCAC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not all devices include a serial number. For devices that do not have a serial number, the PnP Manager will create a unique instance ID for that device</a:t>
            </a:r>
            <a:r>
              <a:rPr lang="en-US" sz="1200" dirty="0">
                <a:solidFill>
                  <a:srgbClr val="111111"/>
                </a:solidFill>
                <a:latin typeface="Arial" panose="020B0604020202020204" pitchFamily="34" charset="0"/>
              </a:rPr>
              <a:t>(6&amp;1bec0f48&amp;0&amp;_&amp;0)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6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\USBSTOR\Disk&amp;Ven_General&amp;Prod_UDisk&amp;Rev_5.00\6&amp;1bec0f48&amp;0&amp;_&amp;0“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ClassGuid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{4d36e967-e325-11ce-bfc1-08002be10318}</a:t>
            </a:r>
          </a:p>
          <a:p>
            <a:r>
              <a:rPr lang="en-US" dirty="0"/>
              <a:t>https://docs.microsoft.com/en-us/windows-hardware/drivers/install/system-defined-device-setup-classes-reserved-for-system-use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1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</a:t>
            </a:r>
            <a:r>
              <a:rPr lang="en-US" dirty="0" err="1"/>
              <a:t>MountedDevices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30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"Software\Microsoft\Windows\</a:t>
            </a:r>
            <a:r>
              <a:rPr lang="en-US" dirty="0" err="1"/>
              <a:t>CurrentVersion</a:t>
            </a:r>
            <a:r>
              <a:rPr lang="en-US" dirty="0"/>
              <a:t>\Explorer\MountPoints2"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5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"Software\Microsoft\Windows\</a:t>
            </a:r>
            <a:r>
              <a:rPr lang="en-US" dirty="0" err="1"/>
              <a:t>CurrentVersion</a:t>
            </a:r>
            <a:r>
              <a:rPr lang="en-US" dirty="0"/>
              <a:t>\Explorer\MountPoints2\F"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1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vol.py -f memdumpWin7.mem --profile=Win7SP1x86_23418 </a:t>
            </a:r>
            <a:r>
              <a:rPr lang="en-US" dirty="0" err="1"/>
              <a:t>iehistory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69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iehistory</a:t>
            </a:r>
            <a:r>
              <a:rPr lang="en-US" dirty="0"/>
              <a:t> | grep 2019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82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https://www.magnetforensics.com/blog/forensic-analysis-of-windows-shellbags/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9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https://www.sans.org/reading-room/whitepapers/forensics/windows-shellbag-forensics-in-depth-34545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55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shellbags</a:t>
            </a:r>
            <a:r>
              <a:rPr lang="en-US" dirty="0"/>
              <a:t> | grep  "Last updated: 2019-01-06" | sort</a:t>
            </a:r>
          </a:p>
          <a:p>
            <a:r>
              <a:rPr lang="en-US" dirty="0"/>
              <a:t>Last updated: 2019-01-06 14:32:21 UTC+0000</a:t>
            </a:r>
          </a:p>
          <a:p>
            <a:r>
              <a:rPr lang="en-US" dirty="0"/>
              <a:t>Last updated: 2019-01-06 14:32:53 UTC+0000</a:t>
            </a:r>
          </a:p>
          <a:p>
            <a:r>
              <a:rPr lang="en-US" dirty="0"/>
              <a:t>Last updated: 2019-01-06 14:55:45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15:07:03 UTC+0000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6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https://github.com/volatilityfoundation/volatility.git</a:t>
            </a:r>
          </a:p>
          <a:p>
            <a:r>
              <a:rPr lang="en-US" dirty="0"/>
              <a:t>cd volatility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22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https://www.sans.org/blog/computer-forensic-artifacts-windows-7-shellbags/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69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Administrator:500:aad3b435b51404eeaad3b435b51404ee:fc525c9683e8fe067095ba2ddc971889:::</a:t>
            </a:r>
          </a:p>
          <a:p>
            <a:r>
              <a:rPr lang="en-US" dirty="0"/>
              <a:t>Guest:501:aad3b435b51404eeaad3b435b51404ee:31d6cfe0d16ae931b73c59d7e0c089c0:::</a:t>
            </a:r>
          </a:p>
          <a:p>
            <a:r>
              <a:rPr lang="en-US" dirty="0">
                <a:solidFill>
                  <a:srgbClr val="FF0000"/>
                </a:solidFill>
              </a:rPr>
              <a:t>IEUser:1000:aad3b435b51404eeaad3b435b51404ee:fc525c9683e8fe067095ba2ddc971889:::</a:t>
            </a:r>
          </a:p>
          <a:p>
            <a:r>
              <a:rPr lang="en-US" dirty="0"/>
              <a:t>sshd:1001:aad3b435b51404eeaad3b435b51404ee:31d6cfe0d16ae931b73c59d7e0c089c0:::</a:t>
            </a:r>
          </a:p>
          <a:p>
            <a:r>
              <a:rPr lang="en-US" dirty="0"/>
              <a:t>sshd_server:1002:aad3b435b51404eeaad3b435b51404ee:8d0a16cfc061c3359db455d00ec27035:::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65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9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https://github.com/cube0x8/chrome_ragamuffin.git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02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1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https://www.dropbox.com/s/x41f2lyhlrixts6/memdumpWin7.mem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</a:t>
            </a:r>
            <a:r>
              <a:rPr lang="en-US" dirty="0" err="1"/>
              <a:t>imageinfo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vol.py -f memdumpWin7.mem --profile=Win7SP1x86_23418 </a:t>
            </a:r>
            <a:r>
              <a:rPr lang="en-US" dirty="0" err="1"/>
              <a:t>printkey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vol.py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"Volatile Environment"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9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\S-1-5-21-1716914095-909560446-1177810406-1002"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9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Security_principal" TargetMode="External"/><Relationship Id="rId4" Type="http://schemas.openxmlformats.org/officeDocument/2006/relationships/hyperlink" Target="https://en.wikipedia.org/wiki/Immutable_objec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4.xml"/><Relationship Id="rId3" Type="http://schemas.openxmlformats.org/officeDocument/2006/relationships/image" Target="../media/image7.jpeg"/><Relationship Id="rId7" Type="http://schemas.openxmlformats.org/officeDocument/2006/relationships/customXml" Target="../ink/ink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11" Type="http://schemas.openxmlformats.org/officeDocument/2006/relationships/customXml" Target="../ink/ink3.xml"/><Relationship Id="rId5" Type="http://schemas.openxmlformats.org/officeDocument/2006/relationships/image" Target="../media/image9.jpeg"/><Relationship Id="rId1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customXml" Target="../ink/ink2.xml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ensicfocus.com/forums/general/usbstor-registry-entries-windows-7/" TargetMode="External"/><Relationship Id="rId3" Type="http://schemas.openxmlformats.org/officeDocument/2006/relationships/hyperlink" Target="https://www.andreafortuna.org/2017/07/31/volatility-my-own-cheatsheet-part-6-windows-registry/" TargetMode="External"/><Relationship Id="rId7" Type="http://schemas.openxmlformats.org/officeDocument/2006/relationships/hyperlink" Target="https://docs.microsoft.com/en-us/windows-hardware/drivers/install/standard-usb-identifiers" TargetMode="External"/><Relationship Id="rId12" Type="http://schemas.openxmlformats.org/officeDocument/2006/relationships/hyperlink" Target="https://kuscholarworks.ku.edu/bitstream/handle/1808/19390/Kang_ku_0099M_14318_DATA_1.pdf;jsessionid=8069E32208405DF2EC49129DDE02DF4D?sequence=1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windows-hardware/drivers/usbcon/usb-device-specific-registry-settings" TargetMode="External"/><Relationship Id="rId11" Type="http://schemas.openxmlformats.org/officeDocument/2006/relationships/hyperlink" Target="https://docs.microsoft.com/en-us/windows-hardware/drivers/install/device-identification-strings" TargetMode="External"/><Relationship Id="rId5" Type="http://schemas.openxmlformats.org/officeDocument/2006/relationships/hyperlink" Target="https://tweaklibrary.com/what-are-registry-root-keys/" TargetMode="External"/><Relationship Id="rId10" Type="http://schemas.openxmlformats.org/officeDocument/2006/relationships/hyperlink" Target="http://techexe.net/computer-fundamentals/" TargetMode="External"/><Relationship Id="rId4" Type="http://schemas.openxmlformats.org/officeDocument/2006/relationships/hyperlink" Target="http://www.mrtweaks.com/regedit.htm" TargetMode="External"/><Relationship Id="rId9" Type="http://schemas.openxmlformats.org/officeDocument/2006/relationships/hyperlink" Target="https://docs.microsoft.com/en-us/windows-hardware/drivers/install/instance-i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Forensics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Practical Approach to Investigate Data Leakage with Volatility 2 </a:t>
            </a:r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53082-9AB2-4B2E-BFCD-A0118D56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272" y="1749844"/>
            <a:ext cx="6813604" cy="4718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BB6C5-3BE8-4A0C-AACA-7ADFD8891B2B}"/>
              </a:ext>
            </a:extLst>
          </p:cNvPr>
          <p:cNvSpPr txBox="1"/>
          <p:nvPr/>
        </p:nvSpPr>
        <p:spPr>
          <a:xfrm>
            <a:off x="555758" y="1881505"/>
            <a:ext cx="2179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downloaded Kali from our GitHub, volatility has been </a:t>
            </a:r>
            <a:r>
              <a:rPr lang="en-US" dirty="0">
                <a:solidFill>
                  <a:srgbClr val="FF0000"/>
                </a:solidFill>
              </a:rPr>
              <a:t>pre-installed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You MUST use </a:t>
            </a:r>
            <a:r>
              <a:rPr lang="en-US" dirty="0">
                <a:solidFill>
                  <a:srgbClr val="C00000"/>
                </a:solidFill>
              </a:rPr>
              <a:t>vol.py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718A4E-E0D7-4F9D-8BE9-91A944B2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Volatility 2?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DC4DD1-85E5-5C65-20E1-97A2929F53C2}"/>
              </a:ext>
            </a:extLst>
          </p:cNvPr>
          <p:cNvSpPr/>
          <p:nvPr/>
        </p:nvSpPr>
        <p:spPr>
          <a:xfrm>
            <a:off x="3386138" y="5036344"/>
            <a:ext cx="6336506" cy="8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8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EE4DD-B9F9-15E3-4C7C-E5166B6D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18" y="0"/>
            <a:ext cx="1004656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B2264-695B-D952-76C5-CC59594C4A60}"/>
              </a:ext>
            </a:extLst>
          </p:cNvPr>
          <p:cNvSpPr txBox="1"/>
          <p:nvPr/>
        </p:nvSpPr>
        <p:spPr>
          <a:xfrm>
            <a:off x="7138393" y="3740824"/>
            <a:ext cx="2119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Kernel Processor </a:t>
            </a:r>
            <a:r>
              <a:rPr lang="en-US">
                <a:solidFill>
                  <a:srgbClr val="FF0000"/>
                </a:solidFill>
              </a:rPr>
              <a:t>Control Region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30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3A0-CA66-4C3C-83E9-ADB2E844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install Volatility 2? (not recommend)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24FAF-43C5-419A-8D57-6B8543C8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7" y="1830527"/>
            <a:ext cx="8611346" cy="20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CC0A0-1779-4DA6-910E-FA1F6318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17" y="3903347"/>
            <a:ext cx="8603726" cy="1524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F47DD-89B8-4339-92B2-FB022E67F67A}"/>
              </a:ext>
            </a:extLst>
          </p:cNvPr>
          <p:cNvSpPr txBox="1"/>
          <p:nvPr/>
        </p:nvSpPr>
        <p:spPr>
          <a:xfrm>
            <a:off x="959817" y="5569545"/>
            <a:ext cx="11049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all commands starting with </a:t>
            </a:r>
            <a:r>
              <a:rPr lang="en-US" dirty="0">
                <a:solidFill>
                  <a:srgbClr val="C00000"/>
                </a:solidFill>
              </a:rPr>
              <a:t>volatility</a:t>
            </a:r>
            <a:r>
              <a:rPr lang="en-US" dirty="0"/>
              <a:t>, you MUST replace them with </a:t>
            </a:r>
            <a:r>
              <a:rPr lang="en-US" dirty="0">
                <a:solidFill>
                  <a:srgbClr val="C00000"/>
                </a:solidFill>
              </a:rPr>
              <a:t>python2 vol.py</a:t>
            </a:r>
          </a:p>
          <a:p>
            <a:r>
              <a:rPr lang="en-US" dirty="0"/>
              <a:t>for example, </a:t>
            </a:r>
            <a:r>
              <a:rPr lang="en-US" dirty="0">
                <a:solidFill>
                  <a:srgbClr val="C00000"/>
                </a:solidFill>
              </a:rPr>
              <a:t>volatility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-f memdumpWin7.mem </a:t>
            </a:r>
            <a:r>
              <a:rPr lang="en-US" dirty="0" err="1">
                <a:solidFill>
                  <a:srgbClr val="7030A0"/>
                </a:solidFill>
              </a:rPr>
              <a:t>imageinfo</a:t>
            </a:r>
            <a:r>
              <a:rPr lang="en-US" dirty="0"/>
              <a:t> MUST changed to </a:t>
            </a:r>
            <a:r>
              <a:rPr lang="en-US" dirty="0">
                <a:solidFill>
                  <a:srgbClr val="C00000"/>
                </a:solidFill>
              </a:rPr>
              <a:t>python2 vol.py </a:t>
            </a:r>
            <a:r>
              <a:rPr lang="en-US" dirty="0">
                <a:solidFill>
                  <a:srgbClr val="7030A0"/>
                </a:solidFill>
              </a:rPr>
              <a:t>-f memdumpWin7.mem </a:t>
            </a:r>
            <a:endParaRPr lang="en-US" dirty="0"/>
          </a:p>
        </p:txBody>
      </p:sp>
      <p:pic>
        <p:nvPicPr>
          <p:cNvPr id="8" name="Picture 7" descr="Alternate, alternative, arrows, diverge, routes icon - Download on  Iconfinder">
            <a:extLst>
              <a:ext uri="{FF2B5EF4-FFF2-40B4-BE49-F238E27FC236}">
                <a16:creationId xmlns:a16="http://schemas.microsoft.com/office/drawing/2014/main" id="{4CF1BBF4-E0D7-46E9-84E8-B64CC048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16380" cy="15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05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download the memory image for investigations?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37" y="2374001"/>
            <a:ext cx="10022824" cy="1236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770268"/>
            <a:ext cx="7607099" cy="661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8537" y="2004669"/>
            <a:ext cx="25894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memory dump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198" y="4400936"/>
            <a:ext cx="230063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downloaded file</a:t>
            </a:r>
          </a:p>
        </p:txBody>
      </p:sp>
      <p:pic>
        <p:nvPicPr>
          <p:cNvPr id="7" name="Picture 2" descr="Direct download - Free arrows icons">
            <a:extLst>
              <a:ext uri="{FF2B5EF4-FFF2-40B4-BE49-F238E27FC236}">
                <a16:creationId xmlns:a16="http://schemas.microsoft.com/office/drawing/2014/main" id="{91741D5D-E1CF-4997-A2D9-8EB49A12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674" y="1685624"/>
            <a:ext cx="743989" cy="7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identify the image profile?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04" y="2180020"/>
            <a:ext cx="9985148" cy="3466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A91D6-683B-49F1-B10B-A000C201A0CD}"/>
              </a:ext>
            </a:extLst>
          </p:cNvPr>
          <p:cNvSpPr txBox="1"/>
          <p:nvPr/>
        </p:nvSpPr>
        <p:spPr>
          <a:xfrm>
            <a:off x="941204" y="1763192"/>
            <a:ext cx="665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vol.py </a:t>
            </a:r>
            <a:r>
              <a:rPr lang="en-US" dirty="0"/>
              <a:t>(NOT volatility) if you use the customized Kali from GitHub</a:t>
            </a:r>
          </a:p>
        </p:txBody>
      </p:sp>
    </p:spTree>
    <p:extLst>
      <p:ext uri="{BB962C8B-B14F-4D97-AF65-F5344CB8AC3E}">
        <p14:creationId xmlns:p14="http://schemas.microsoft.com/office/powerpoint/2010/main" val="68194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A3ABB-0FA2-42FF-AA10-7478CFB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all registry keys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5F4FD-D642-4643-A298-4E27AB42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32" y="1652078"/>
            <a:ext cx="7216996" cy="520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8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08480" y="1825625"/>
            <a:ext cx="9645320" cy="4351338"/>
          </a:xfrm>
        </p:spPr>
        <p:txBody>
          <a:bodyPr/>
          <a:lstStyle/>
          <a:p>
            <a:r>
              <a:rPr lang="en-US" dirty="0"/>
              <a:t>Understand the Suspect and Accounts</a:t>
            </a:r>
          </a:p>
          <a:p>
            <a:r>
              <a:rPr lang="en-US" dirty="0"/>
              <a:t>Understand the Suspect’s PC</a:t>
            </a:r>
          </a:p>
          <a:p>
            <a:r>
              <a:rPr lang="en-US" dirty="0"/>
              <a:t>Network Forensics</a:t>
            </a:r>
          </a:p>
          <a:p>
            <a:r>
              <a:rPr lang="en-US" dirty="0"/>
              <a:t>Investigate Command History</a:t>
            </a:r>
          </a:p>
          <a:p>
            <a:r>
              <a:rPr lang="en-US" dirty="0"/>
              <a:t>Investigate Suspect’s USB</a:t>
            </a:r>
          </a:p>
          <a:p>
            <a:r>
              <a:rPr lang="en-US" dirty="0"/>
              <a:t>Investigate Internet Explorer History</a:t>
            </a:r>
          </a:p>
          <a:p>
            <a:r>
              <a:rPr lang="en-US" dirty="0"/>
              <a:t>Investigate File Explorer History</a:t>
            </a:r>
          </a:p>
          <a:p>
            <a:r>
              <a:rPr lang="en-US" dirty="0"/>
              <a:t>Timeline Analysis </a:t>
            </a:r>
          </a:p>
        </p:txBody>
      </p:sp>
      <p:pic>
        <p:nvPicPr>
          <p:cNvPr id="1026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840941"/>
            <a:ext cx="556091" cy="55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Explorer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326120"/>
            <a:ext cx="524436" cy="5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1301898" y="3743011"/>
            <a:ext cx="257069" cy="556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77" y="3407784"/>
            <a:ext cx="461647" cy="362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177" y="2858363"/>
            <a:ext cx="525546" cy="478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177" y="2267707"/>
            <a:ext cx="526429" cy="502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177" y="1563560"/>
            <a:ext cx="562304" cy="6291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6" y="5448209"/>
            <a:ext cx="530966" cy="5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94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Suspect and Accounts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70" y="1318873"/>
            <a:ext cx="1205005" cy="13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was using the device?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7502"/>
            <a:ext cx="10440823" cy="42546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72395" y="3011088"/>
            <a:ext cx="56178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fontAlgn="t"/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=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HK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EY_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U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SERS \&lt;SID&gt; (linked to by HKEY_CURRENT_USER)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2395" y="3724831"/>
            <a:ext cx="6103530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SID: Security Identifier: a unique,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4" tooltip="Immutable object"/>
              </a:rPr>
              <a:t>immutable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 identifier of a user, user group, or other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5" tooltip="Security principal"/>
              </a:rPr>
              <a:t>security principal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can change names but not SID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2395" y="2035099"/>
            <a:ext cx="515506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file location = {</a:t>
            </a:r>
            <a:r>
              <a:rPr lang="en-US" dirty="0" err="1"/>
              <a:t>subkeys</a:t>
            </a:r>
            <a:r>
              <a:rPr lang="en-US" dirty="0"/>
              <a:t> of active user profile}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98240" y="2219765"/>
            <a:ext cx="1310640" cy="3375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8120" y="2466691"/>
            <a:ext cx="50800" cy="5443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8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3095"/>
            <a:ext cx="10515600" cy="433200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associated with the device?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6482080" y="2857712"/>
            <a:ext cx="467360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Sam – HKEY_LOCAL_MACHINE\SAM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Security – HKEY_LOCAL_MACHINE\SECURITY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Software – HKEY_LOCAL_MACHINE\SOFTWARE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System – HKEY_LOCAL_MACHINE\SYSTEM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Default – HKEY_USERS\.DEFAULT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778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22CBB9-ABBB-DA79-82E7-24243B92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Memory Dump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4537E-285F-7355-2711-3EB994D5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7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5" y="1689042"/>
            <a:ext cx="6540676" cy="17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68320" y="1742324"/>
            <a:ext cx="3221459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S-1-5</a:t>
            </a:r>
          </a:p>
          <a:p>
            <a:r>
              <a:rPr lang="en-US" sz="1400" dirty="0"/>
              <a:t>S: SID</a:t>
            </a:r>
          </a:p>
          <a:p>
            <a:r>
              <a:rPr lang="en-US" sz="1400" dirty="0"/>
              <a:t>1: Version 1</a:t>
            </a:r>
          </a:p>
          <a:p>
            <a:r>
              <a:rPr lang="en-US" sz="1400" dirty="0"/>
              <a:t>5: Managed by the NT security subsystem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0812"/>
              </p:ext>
            </p:extLst>
          </p:nvPr>
        </p:nvGraphicFramePr>
        <p:xfrm>
          <a:off x="835485" y="3859054"/>
          <a:ext cx="9385475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S-1-5-18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Local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service account that is used by the operating 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Local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Network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S-1-5-21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Administrator/Guest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user account for the system administrator.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5485" y="1117600"/>
            <a:ext cx="18503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SID format details</a:t>
            </a:r>
          </a:p>
        </p:txBody>
      </p:sp>
    </p:spTree>
    <p:extLst>
      <p:ext uri="{BB962C8B-B14F-4D97-AF65-F5344CB8AC3E}">
        <p14:creationId xmlns:p14="http://schemas.microsoft.com/office/powerpoint/2010/main" val="349407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8" y="1582026"/>
            <a:ext cx="9332839" cy="52759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75200" y="3824362"/>
            <a:ext cx="463799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SSHD_Server</a:t>
            </a:r>
            <a:r>
              <a:rPr lang="en-US" sz="1600" dirty="0"/>
              <a:t> is an account made by an SSH server.., It allows remotely log in to the computer.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6386150" y="4544989"/>
            <a:ext cx="611668" cy="1714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has SID= S-1-5-21-1716914095-909560446-1177810406-1002?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0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98" y="1800741"/>
            <a:ext cx="10139981" cy="3980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298" y="1158240"/>
            <a:ext cx="67714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Who has SID= S-1-5-21-1716914095-909560446-1177810406-1000?</a:t>
            </a:r>
          </a:p>
        </p:txBody>
      </p:sp>
    </p:spTree>
    <p:extLst>
      <p:ext uri="{BB962C8B-B14F-4D97-AF65-F5344CB8AC3E}">
        <p14:creationId xmlns:p14="http://schemas.microsoft.com/office/powerpoint/2010/main" val="1545435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default logon user?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80" y="1348536"/>
            <a:ext cx="7393212" cy="5031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6000" y="6011148"/>
            <a:ext cx="28232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Default automatically log on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4625582" y="57976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4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9" y="1343530"/>
            <a:ext cx="10639135" cy="4600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719" y="812800"/>
            <a:ext cx="15090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Hive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8800" y="4066384"/>
            <a:ext cx="2153920" cy="669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Each user has a profile (ntuser.dat)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858000" y="3916368"/>
            <a:ext cx="1320800" cy="484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406640" y="4401066"/>
            <a:ext cx="772160" cy="13799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84160" y="1974698"/>
            <a:ext cx="377488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represents pointers to other hives, and is normal 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280040" y="2317867"/>
            <a:ext cx="595144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Keys under HKLM\SYSTEM\</a:t>
            </a:r>
            <a:r>
              <a:rPr lang="en-US" sz="1400" dirty="0" err="1"/>
              <a:t>CurrentControlSet</a:t>
            </a:r>
            <a:r>
              <a:rPr lang="en-US" sz="1400" dirty="0"/>
              <a:t>\Control\</a:t>
            </a:r>
            <a:r>
              <a:rPr lang="en-US" sz="1400" dirty="0" err="1"/>
              <a:t>hivelist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Point to HKEY_LOCAL_MACHINE\SYSTEM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Point to HKEY_LOCAL_MACHINE\HARDWARE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728720" y="2282475"/>
            <a:ext cx="55440" cy="2539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035040" y="2536394"/>
            <a:ext cx="245000" cy="258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187440" y="2794920"/>
            <a:ext cx="92600" cy="3140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0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the time to review Registry</a:t>
            </a:r>
          </a:p>
        </p:txBody>
      </p:sp>
      <p:pic>
        <p:nvPicPr>
          <p:cNvPr id="2050" name="Picture 2" descr="http://www.tweaklibrary.com/wp-content/uploads/6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31277"/>
            <a:ext cx="10620375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85920" y="3496717"/>
            <a:ext cx="60960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393939"/>
                </a:solidFill>
                <a:latin typeface="Poppins"/>
              </a:rPr>
              <a:t>The five main root keys of registry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HKEY_CLASSES_ROOT (HKCR)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HKEY_CURRENT_USER (HKCU)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HKEY_LOCAL_MACHINE (HKLM)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HKEY_USERS (HKU)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HKEY_CURRENT_CONFIG (HKCC)</a:t>
            </a:r>
            <a:endParaRPr lang="en-US" b="0" i="0" dirty="0">
              <a:solidFill>
                <a:srgbClr val="393939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80260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HKEY_USERS (HKU)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99638" y="1825625"/>
            <a:ext cx="5454162" cy="4351338"/>
          </a:xfrm>
        </p:spPr>
        <p:txBody>
          <a:bodyPr/>
          <a:lstStyle/>
          <a:p>
            <a:r>
              <a:rPr lang="en-US" dirty="0"/>
              <a:t>Contains information about all the users who logged in to the computer </a:t>
            </a:r>
            <a:r>
              <a:rPr lang="en-US" dirty="0">
                <a:solidFill>
                  <a:srgbClr val="FF0000"/>
                </a:solidFill>
              </a:rPr>
              <a:t>at some point</a:t>
            </a:r>
          </a:p>
          <a:p>
            <a:r>
              <a:rPr lang="en-US" dirty="0"/>
              <a:t>When log on, the current logged in user profile is linked by HKCU</a:t>
            </a:r>
          </a:p>
          <a:p>
            <a:r>
              <a:rPr lang="en-US" dirty="0"/>
              <a:t>Saved in  each user's profile folder</a:t>
            </a:r>
          </a:p>
          <a:p>
            <a:pPr lvl="1"/>
            <a:r>
              <a:rPr lang="en-US" dirty="0"/>
              <a:t>C:\Users\IEUser\Ntuser.dat</a:t>
            </a:r>
          </a:p>
          <a:p>
            <a:pPr lvl="1"/>
            <a:r>
              <a:rPr lang="en-US" dirty="0"/>
              <a:t>C:\Users\ssh_Server\Ntuser.dat</a:t>
            </a:r>
          </a:p>
          <a:p>
            <a:pPr lvl="1"/>
            <a:r>
              <a:rPr lang="en-US"/>
              <a:t>C:\Users\Default </a:t>
            </a:r>
            <a:r>
              <a:rPr lang="en-US" dirty="0"/>
              <a:t>User\Ntuser.dat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29" y="1690688"/>
            <a:ext cx="4519635" cy="43935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09547" y="2850859"/>
            <a:ext cx="216583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contains the base settings for new users when they first logon,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35469" y="2963007"/>
            <a:ext cx="674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85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HKEY_CURRENT_USER (HKCU)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877" y="1690688"/>
            <a:ext cx="6689558" cy="45430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Does not contain any data</a:t>
            </a:r>
          </a:p>
          <a:p>
            <a:pPr lvl="1"/>
            <a:r>
              <a:rPr lang="en-US" dirty="0"/>
              <a:t>A link to the </a:t>
            </a:r>
            <a:r>
              <a:rPr lang="en-US" dirty="0" err="1"/>
              <a:t>subkey</a:t>
            </a:r>
            <a:r>
              <a:rPr lang="en-US" dirty="0"/>
              <a:t> of HKEY_USERS</a:t>
            </a:r>
          </a:p>
          <a:p>
            <a:r>
              <a:rPr lang="en-US" dirty="0"/>
              <a:t>Stores settings for currently logged-in use</a:t>
            </a:r>
          </a:p>
          <a:p>
            <a:pPr lvl="1"/>
            <a:r>
              <a:rPr lang="en-US" dirty="0"/>
              <a:t>Unloaded when the user logs out</a:t>
            </a:r>
          </a:p>
          <a:p>
            <a:pPr lvl="1"/>
            <a:r>
              <a:rPr lang="en-US" dirty="0"/>
              <a:t>If no profile is available, built from default user</a:t>
            </a:r>
          </a:p>
          <a:p>
            <a:r>
              <a:rPr lang="en-US" dirty="0"/>
              <a:t>Control everything of the current logged user</a:t>
            </a:r>
          </a:p>
          <a:p>
            <a:pPr lvl="1"/>
            <a:r>
              <a:rPr lang="en-US" dirty="0"/>
              <a:t>Environment variables</a:t>
            </a:r>
          </a:p>
          <a:p>
            <a:pPr lvl="1"/>
            <a:r>
              <a:rPr lang="en-US" dirty="0"/>
              <a:t>Desktop settings, </a:t>
            </a:r>
          </a:p>
          <a:p>
            <a:pPr lvl="1"/>
            <a:r>
              <a:rPr lang="en-US" dirty="0"/>
              <a:t>Network connections, printers,</a:t>
            </a:r>
          </a:p>
          <a:p>
            <a:pPr lvl="1"/>
            <a:r>
              <a:rPr lang="en-US" dirty="0"/>
              <a:t>Application preferences.</a:t>
            </a:r>
          </a:p>
          <a:p>
            <a:pPr lvl="1"/>
            <a:r>
              <a:rPr lang="en-US" dirty="0"/>
              <a:t>Keyboard layout</a:t>
            </a:r>
          </a:p>
          <a:p>
            <a:pPr lvl="1"/>
            <a:r>
              <a:rPr lang="en-US" dirty="0"/>
              <a:t>Current logged user information</a:t>
            </a:r>
          </a:p>
          <a:p>
            <a:r>
              <a:rPr lang="en-US" dirty="0"/>
              <a:t>Treasure for investigators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41" y="1690688"/>
            <a:ext cx="2680574" cy="4515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192384" y="5325979"/>
            <a:ext cx="1804732" cy="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3721768" y="4090737"/>
            <a:ext cx="1114927" cy="128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61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HKEY_LOCAL_MACHINE (HKLM)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/>
              <a:t>Contains computer hardware and software information</a:t>
            </a:r>
          </a:p>
          <a:p>
            <a:r>
              <a:rPr lang="en-US" dirty="0"/>
              <a:t>Loaded at boot time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304" y="2806989"/>
            <a:ext cx="2771274" cy="304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29" y="2864774"/>
            <a:ext cx="4038950" cy="39932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48525" y="4757113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76075" y="494265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50616" y="5128189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64391" y="453589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2404" y="4265107"/>
            <a:ext cx="3788815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Plug-and-Play devices Infor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Created dynamically, not stored in a file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384883" y="4284924"/>
            <a:ext cx="1466196" cy="2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84883" y="5303680"/>
            <a:ext cx="1790170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Loaded at boot time from</a:t>
            </a:r>
          </a:p>
        </p:txBody>
      </p:sp>
    </p:spTree>
    <p:extLst>
      <p:ext uri="{BB962C8B-B14F-4D97-AF65-F5344CB8AC3E}">
        <p14:creationId xmlns:p14="http://schemas.microsoft.com/office/powerpoint/2010/main" val="3881994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HKEY_CURRENT_CONFIG (HKCC)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/>
              <a:t>It doesn't store any information itself but instead acts as a pointer, or a shortcut, to a registry key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67" y="2736988"/>
            <a:ext cx="8079834" cy="3254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1550" y="4686300"/>
            <a:ext cx="46667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Noting shown here, but points to other registry </a:t>
            </a:r>
          </a:p>
        </p:txBody>
      </p:sp>
    </p:spTree>
    <p:extLst>
      <p:ext uri="{BB962C8B-B14F-4D97-AF65-F5344CB8AC3E}">
        <p14:creationId xmlns:p14="http://schemas.microsoft.com/office/powerpoint/2010/main" val="7233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7B93-4C1F-92C7-36FF-B0EA3267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Dump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1622-A3C0-6E85-BBCE-A9E101E30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9155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memory dump is a process </a:t>
            </a:r>
          </a:p>
          <a:p>
            <a:pPr lvl="1"/>
            <a:r>
              <a:rPr lang="en-GB" dirty="0"/>
              <a:t>takes all </a:t>
            </a:r>
            <a:r>
              <a:rPr lang="en-GB" dirty="0">
                <a:solidFill>
                  <a:srgbClr val="FF0000"/>
                </a:solidFill>
              </a:rPr>
              <a:t>information</a:t>
            </a:r>
            <a:r>
              <a:rPr lang="en-GB" dirty="0"/>
              <a:t> in RAM and writes it to a storage drive in case of an application or system crash</a:t>
            </a:r>
          </a:p>
          <a:p>
            <a:pPr lvl="1"/>
            <a:r>
              <a:rPr lang="en-GB" dirty="0"/>
              <a:t>known as core dump, and blue screen of death (BSOD) in Windows-based computers</a:t>
            </a:r>
            <a:endParaRPr lang="en-US" dirty="0"/>
          </a:p>
          <a:p>
            <a:r>
              <a:rPr lang="en-GB" dirty="0"/>
              <a:t>A memory dump is a binary file</a:t>
            </a:r>
          </a:p>
          <a:p>
            <a:r>
              <a:rPr lang="en-GB" dirty="0"/>
              <a:t>A memory dump helps software developers and system administrators to diagnose, identify and resolve the problem that led to an application or system failure.</a:t>
            </a:r>
          </a:p>
        </p:txBody>
      </p:sp>
      <p:pic>
        <p:nvPicPr>
          <p:cNvPr id="1026" name="Picture 2" descr="How to Fix the Blue Screen of Death on a Windows Computer? - The Plug -  HelloTech">
            <a:extLst>
              <a:ext uri="{FF2B5EF4-FFF2-40B4-BE49-F238E27FC236}">
                <a16:creationId xmlns:a16="http://schemas.microsoft.com/office/drawing/2014/main" id="{40F80460-DA3D-EF55-8580-EBEEA974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52" y="731899"/>
            <a:ext cx="2880867" cy="191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393C1-079B-E63B-CAE3-541FBFBD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551" y="3269202"/>
            <a:ext cx="2880867" cy="17548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E67EAC-F30A-C6D3-8092-1DF53C9244DB}"/>
              </a:ext>
            </a:extLst>
          </p:cNvPr>
          <p:cNvCxnSpPr/>
          <p:nvPr/>
        </p:nvCxnSpPr>
        <p:spPr>
          <a:xfrm flipV="1">
            <a:off x="7510509" y="2175029"/>
            <a:ext cx="896644" cy="116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077FB1-B002-4EEF-2959-677D58869B5F}"/>
              </a:ext>
            </a:extLst>
          </p:cNvPr>
          <p:cNvCxnSpPr>
            <a:endCxn id="3" idx="3"/>
          </p:cNvCxnSpPr>
          <p:nvPr/>
        </p:nvCxnSpPr>
        <p:spPr>
          <a:xfrm flipV="1">
            <a:off x="6679406" y="4001294"/>
            <a:ext cx="1567949" cy="9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03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Suspect’s PC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330460"/>
            <a:ext cx="1183980" cy="11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08" y="1567401"/>
            <a:ext cx="4430752" cy="53212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layout</a:t>
            </a:r>
          </a:p>
        </p:txBody>
      </p:sp>
      <p:pic>
        <p:nvPicPr>
          <p:cNvPr id="1028" name="Picture 4" descr="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97" y="1567401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echspot.com/articles-info/1965/images/2020-01-05-image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4" y="2015013"/>
            <a:ext cx="3519488" cy="4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5186217" y="4719087"/>
            <a:ext cx="3249721" cy="344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98296" y="2557673"/>
            <a:ext cx="3966082" cy="1324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821680" y="2095965"/>
            <a:ext cx="3609508" cy="1177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186217" y="5368003"/>
            <a:ext cx="3249721" cy="6841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178597" y="2684490"/>
            <a:ext cx="3195783" cy="20542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435938" y="5508283"/>
            <a:ext cx="113388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Roboto"/>
              </a:rPr>
              <a:t>Peripheral Component Interconnect</a:t>
            </a:r>
            <a:endParaRPr lang="en-US" sz="12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373617" y="4414287"/>
            <a:ext cx="4522983" cy="2187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3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CPU of the Suspect’s PC?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8900" y="1576333"/>
            <a:ext cx="199234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hardware keys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33648" y="3349869"/>
            <a:ext cx="378069" cy="211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00" y="2073083"/>
            <a:ext cx="9212057" cy="4283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55" y="2592519"/>
            <a:ext cx="1722269" cy="10287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811717" y="3003176"/>
            <a:ext cx="1664848" cy="557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96659" y="3003176"/>
            <a:ext cx="67563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Point to</a:t>
            </a:r>
          </a:p>
        </p:txBody>
      </p:sp>
      <p:sp>
        <p:nvSpPr>
          <p:cNvPr id="11" name="Right Arrow 10"/>
          <p:cNvSpPr/>
          <p:nvPr/>
        </p:nvSpPr>
        <p:spPr>
          <a:xfrm rot="10089075">
            <a:off x="5632477" y="327205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2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8" y="1227585"/>
            <a:ext cx="9185439" cy="4980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769" y="681790"/>
            <a:ext cx="450443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key = “DESCRIPTION\</a:t>
            </a:r>
            <a:r>
              <a:rPr lang="en-US" dirty="0" err="1"/>
              <a:t>CentralProcessor</a:t>
            </a:r>
            <a:r>
              <a:rPr lang="en-US" dirty="0"/>
              <a:t>\0”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5218" y="4323857"/>
            <a:ext cx="279198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If your system has multiple processors, they are all listed as </a:t>
            </a:r>
            <a:r>
              <a:rPr lang="en-US" sz="1200" dirty="0" err="1"/>
              <a:t>subkeys</a:t>
            </a:r>
            <a:r>
              <a:rPr lang="en-US" sz="1200" dirty="0"/>
              <a:t> under this key. If your system has only one processor, it is listed as processor 0.</a:t>
            </a:r>
          </a:p>
        </p:txBody>
      </p:sp>
    </p:spTree>
    <p:extLst>
      <p:ext uri="{BB962C8B-B14F-4D97-AF65-F5344CB8AC3E}">
        <p14:creationId xmlns:p14="http://schemas.microsoft.com/office/powerpoint/2010/main" val="234684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378"/>
            <a:ext cx="9246590" cy="54506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5886683" y="1840657"/>
            <a:ext cx="36159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Print key starts from offset 0x87c459c8. Offset can be skipped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CPU of the Suspect’s PC?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7829808" y="47463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80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4" y="1402022"/>
            <a:ext cx="9699514" cy="54559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7744" y="1779643"/>
            <a:ext cx="3918962" cy="947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Show system board, system BIOS, and video BIOS, plus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subkeys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for the processors and bus controllers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other PC system information?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3580538" y="32581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089075">
            <a:off x="6225127" y="5373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38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PC enumerates devices on its bus (data highway)?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1" y="1825625"/>
            <a:ext cx="4038600" cy="3974811"/>
          </a:xfrm>
        </p:spPr>
        <p:txBody>
          <a:bodyPr/>
          <a:lstStyle/>
          <a:p>
            <a:r>
              <a:rPr lang="en-US" dirty="0"/>
              <a:t>A bus driver services a bridge, bus controller, or adapter</a:t>
            </a:r>
          </a:p>
          <a:p>
            <a:r>
              <a:rPr lang="en-US" dirty="0"/>
              <a:t>A bus driver enumerates the devices on its bus</a:t>
            </a:r>
          </a:p>
          <a:p>
            <a:pPr lvl="1"/>
            <a:r>
              <a:rPr lang="en-US" dirty="0"/>
              <a:t>device's enumerator</a:t>
            </a:r>
          </a:p>
          <a:p>
            <a:r>
              <a:rPr lang="en-US" dirty="0"/>
              <a:t>Respond to Plug and Play I/O request packets (IRPs)</a:t>
            </a:r>
          </a:p>
        </p:txBody>
      </p:sp>
      <p:pic>
        <p:nvPicPr>
          <p:cNvPr id="3" name="Picture 4" descr="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19" y="1469014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043546" y="2484582"/>
            <a:ext cx="5271655" cy="1594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2043546" y="2484582"/>
            <a:ext cx="4800167" cy="23088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B46684-E00F-4EE5-8CB0-AA595D674C70}"/>
              </a:ext>
            </a:extLst>
          </p:cNvPr>
          <p:cNvSpPr txBox="1"/>
          <p:nvPr/>
        </p:nvSpPr>
        <p:spPr>
          <a:xfrm>
            <a:off x="4673676" y="2912499"/>
            <a:ext cx="93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33D43-B14F-48E2-8D83-20E60859E428}"/>
              </a:ext>
            </a:extLst>
          </p:cNvPr>
          <p:cNvSpPr txBox="1"/>
          <p:nvPr/>
        </p:nvSpPr>
        <p:spPr>
          <a:xfrm>
            <a:off x="4653692" y="3525082"/>
            <a:ext cx="93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227139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enumerated devices Infor saved?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961"/>
            <a:ext cx="10418347" cy="4867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6234091" y="275371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5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6974"/>
            <a:ext cx="7316343" cy="5351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7999" y="2226541"/>
            <a:ext cx="201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Enumerate devices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467" y="1621875"/>
            <a:ext cx="3964533" cy="5121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enumerated devices? 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2863363" y="47104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30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Windows install device drivers?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9565257" cy="4486275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Almost all electronic devices contain firmware</a:t>
            </a:r>
          </a:p>
          <a:p>
            <a:r>
              <a:rPr lang="en-US" sz="3200" dirty="0"/>
              <a:t>When plug-in, device's enumerator (e.g., PnP Bus Drivers)</a:t>
            </a:r>
          </a:p>
          <a:p>
            <a:pPr lvl="1"/>
            <a:r>
              <a:rPr lang="en-US" sz="2800" dirty="0"/>
              <a:t>Reports Device Identification Strings from device firmware </a:t>
            </a:r>
          </a:p>
          <a:p>
            <a:pPr lvl="2"/>
            <a:r>
              <a:rPr lang="en-US" sz="2400" dirty="0"/>
              <a:t>Hardware IDs -  vendor-defined</a:t>
            </a:r>
          </a:p>
          <a:p>
            <a:pPr lvl="2"/>
            <a:r>
              <a:rPr lang="en-US" sz="2400" dirty="0"/>
              <a:t>Compatible IDs -  vendor-defined</a:t>
            </a:r>
          </a:p>
          <a:p>
            <a:r>
              <a:rPr lang="en-US" sz="3200" dirty="0"/>
              <a:t>Windows uses Hardware IDs to </a:t>
            </a:r>
          </a:p>
          <a:p>
            <a:pPr lvl="1"/>
            <a:r>
              <a:rPr lang="en-US" sz="2800" dirty="0"/>
              <a:t>locate the information (INF) file that best matches the device</a:t>
            </a:r>
          </a:p>
          <a:p>
            <a:pPr lvl="1"/>
            <a:r>
              <a:rPr lang="en-US" sz="2800" dirty="0"/>
              <a:t>if not, uses compatible IDs</a:t>
            </a:r>
          </a:p>
          <a:p>
            <a:r>
              <a:rPr lang="en-US" sz="3200" dirty="0"/>
              <a:t>Windows uses INF file to install device drivers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19" y="2"/>
            <a:ext cx="2018580" cy="2018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419" y="1994979"/>
            <a:ext cx="2018582" cy="43887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426015" y="2251494"/>
            <a:ext cx="6297283" cy="254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79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erating Systems: Virtual Memory">
            <a:extLst>
              <a:ext uri="{FF2B5EF4-FFF2-40B4-BE49-F238E27FC236}">
                <a16:creationId xmlns:a16="http://schemas.microsoft.com/office/drawing/2014/main" id="{DE0DF407-1505-D227-6652-F8492254B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5" y="307142"/>
            <a:ext cx="8208169" cy="655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B3C6F-1B90-BFFB-4DCE-14DAF5C3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025" y="307142"/>
            <a:ext cx="1617214" cy="66436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5E73C1B-A8FC-8D82-7763-9F34B554B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262" y="0"/>
            <a:ext cx="752875" cy="114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D29B46-BE25-6D98-7616-1C467441FC3E}"/>
              </a:ext>
            </a:extLst>
          </p:cNvPr>
          <p:cNvSpPr txBox="1"/>
          <p:nvPr/>
        </p:nvSpPr>
        <p:spPr>
          <a:xfrm>
            <a:off x="4810463" y="6550858"/>
            <a:ext cx="53026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https://www.cs.uic.edu/~jbell/CourseNotes/OperatingSystems/9_VirtualMemory.html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2F4B92C-F43F-19E7-7749-E3B0B645BFE1}"/>
              </a:ext>
            </a:extLst>
          </p:cNvPr>
          <p:cNvSpPr/>
          <p:nvPr/>
        </p:nvSpPr>
        <p:spPr>
          <a:xfrm>
            <a:off x="1393032" y="464344"/>
            <a:ext cx="1328737" cy="5664994"/>
          </a:xfrm>
          <a:prstGeom prst="leftBrac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3CB49-1128-45D6-2455-BE72FAAB6162}"/>
              </a:ext>
            </a:extLst>
          </p:cNvPr>
          <p:cNvSpPr txBox="1"/>
          <p:nvPr/>
        </p:nvSpPr>
        <p:spPr>
          <a:xfrm>
            <a:off x="884858" y="3112175"/>
            <a:ext cx="2360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Each process can use</a:t>
            </a:r>
          </a:p>
          <a:p>
            <a:r>
              <a:rPr lang="en-US" b="1" dirty="0">
                <a:solidFill>
                  <a:srgbClr val="FF0000"/>
                </a:solidFill>
              </a:rPr>
              <a:t>4GB of virtual memory</a:t>
            </a:r>
          </a:p>
        </p:txBody>
      </p:sp>
      <p:pic>
        <p:nvPicPr>
          <p:cNvPr id="2056" name="Picture 8" descr="Difference Between Kernel and Operating System (with Comparison Chart) -  Tech Differences">
            <a:extLst>
              <a:ext uri="{FF2B5EF4-FFF2-40B4-BE49-F238E27FC236}">
                <a16:creationId xmlns:a16="http://schemas.microsoft.com/office/drawing/2014/main" id="{AC4F1812-6C3E-A911-FCD0-51545A18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750" y="5943101"/>
            <a:ext cx="1343025" cy="91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EC76DCE-BEFC-462C-41C7-F01D337B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1" y="62543"/>
            <a:ext cx="2297906" cy="216535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Memory, Virtual Memory, Disk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249C9-5F09-0C5B-FD16-906D1AAB8B9E}"/>
              </a:ext>
            </a:extLst>
          </p:cNvPr>
          <p:cNvSpPr txBox="1"/>
          <p:nvPr/>
        </p:nvSpPr>
        <p:spPr>
          <a:xfrm>
            <a:off x="9171939" y="621588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Managed 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8FC43-3B48-5F43-76C5-E534B664CF2A}"/>
              </a:ext>
            </a:extLst>
          </p:cNvPr>
          <p:cNvSpPr txBox="1"/>
          <p:nvPr/>
        </p:nvSpPr>
        <p:spPr>
          <a:xfrm>
            <a:off x="3986360" y="464344"/>
            <a:ext cx="17638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>
                <a:solidFill>
                  <a:srgbClr val="7030A0"/>
                </a:solidFill>
              </a:rPr>
              <a:t>page</a:t>
            </a:r>
            <a:r>
              <a:rPr lang="en-GB" sz="1600" dirty="0"/>
              <a:t> is the smallest unit of data for memory management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DF793-6B0F-4C4F-4922-DE33E0BFBF6B}"/>
              </a:ext>
            </a:extLst>
          </p:cNvPr>
          <p:cNvGrpSpPr/>
          <p:nvPr/>
        </p:nvGrpSpPr>
        <p:grpSpPr>
          <a:xfrm>
            <a:off x="2906629" y="699772"/>
            <a:ext cx="1221480" cy="550800"/>
            <a:chOff x="2906629" y="699772"/>
            <a:chExt cx="122148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1717CF-D595-921E-50E0-BE8C4F4D36A9}"/>
                    </a:ext>
                  </a:extLst>
                </p14:cNvPr>
                <p14:cNvContentPartPr/>
                <p14:nvPr/>
              </p14:nvContentPartPr>
              <p14:xfrm>
                <a:off x="2906629" y="890932"/>
                <a:ext cx="886320" cy="359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1717CF-D595-921E-50E0-BE8C4F4D36A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97629" y="881932"/>
                  <a:ext cx="9039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7E204A-C214-F35F-6970-991C25F119D3}"/>
                    </a:ext>
                  </a:extLst>
                </p14:cNvPr>
                <p14:cNvContentPartPr/>
                <p14:nvPr/>
              </p14:nvContentPartPr>
              <p14:xfrm>
                <a:off x="3807349" y="714892"/>
                <a:ext cx="264960" cy="271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7E204A-C214-F35F-6970-991C25F119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8349" y="705892"/>
                  <a:ext cx="282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F10004-9439-1666-745B-FFE53AF181B8}"/>
                    </a:ext>
                  </a:extLst>
                </p14:cNvPr>
                <p14:cNvContentPartPr/>
                <p14:nvPr/>
              </p14:nvContentPartPr>
              <p14:xfrm>
                <a:off x="4011829" y="699772"/>
                <a:ext cx="59760" cy="39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F10004-9439-1666-745B-FFE53AF181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03189" y="691132"/>
                  <a:ext cx="77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B323CD-D6B8-B26A-C9F9-37124BF00CE1}"/>
                    </a:ext>
                  </a:extLst>
                </p14:cNvPr>
                <p14:cNvContentPartPr/>
                <p14:nvPr/>
              </p14:nvContentPartPr>
              <p14:xfrm>
                <a:off x="4093189" y="728572"/>
                <a:ext cx="34920" cy="93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B323CD-D6B8-B26A-C9F9-37124BF00C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84189" y="719572"/>
                  <a:ext cx="52560" cy="11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5BBE8-B359-AFB7-8064-F90E61C74E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3575" y="5819896"/>
            <a:ext cx="953228" cy="58065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689A4E-19E9-B6A0-C80B-FD02F0EB4795}"/>
              </a:ext>
            </a:extLst>
          </p:cNvPr>
          <p:cNvCxnSpPr>
            <a:cxnSpLocks/>
          </p:cNvCxnSpPr>
          <p:nvPr/>
        </p:nvCxnSpPr>
        <p:spPr>
          <a:xfrm flipH="1">
            <a:off x="6226803" y="5564981"/>
            <a:ext cx="552616" cy="56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002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52" y="1676278"/>
            <a:ext cx="9808050" cy="4425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7" name="Rectangle 6"/>
          <p:cNvSpPr/>
          <p:nvPr/>
        </p:nvSpPr>
        <p:spPr>
          <a:xfrm>
            <a:off x="8292572" y="3424205"/>
            <a:ext cx="2288930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VEN_XXXX: vendor </a:t>
            </a:r>
          </a:p>
          <a:p>
            <a:r>
              <a:rPr lang="en-US" sz="1400" dirty="0"/>
              <a:t>DEV_XXXX: model of device </a:t>
            </a:r>
          </a:p>
          <a:p>
            <a:endParaRPr lang="en-US" sz="1400" dirty="0"/>
          </a:p>
          <a:p>
            <a:r>
              <a:rPr lang="en-US" sz="1400" dirty="0"/>
              <a:t>Common VEN_XXXX codes:</a:t>
            </a:r>
          </a:p>
          <a:p>
            <a:r>
              <a:rPr lang="en-US" sz="1400" dirty="0"/>
              <a:t>Intel – 8086</a:t>
            </a:r>
          </a:p>
          <a:p>
            <a:r>
              <a:rPr lang="en-US" sz="1400" dirty="0"/>
              <a:t>ATI/AMD – 1002/1022</a:t>
            </a:r>
          </a:p>
          <a:p>
            <a:r>
              <a:rPr lang="en-US" sz="1400" dirty="0"/>
              <a:t>NVIDIA – 10DE</a:t>
            </a:r>
          </a:p>
          <a:p>
            <a:r>
              <a:rPr lang="en-US" sz="1400" dirty="0"/>
              <a:t>Broadcom – 14E4</a:t>
            </a:r>
          </a:p>
          <a:p>
            <a:r>
              <a:rPr lang="en-US" sz="1400" dirty="0"/>
              <a:t>Atheros – 168C</a:t>
            </a:r>
          </a:p>
          <a:p>
            <a:r>
              <a:rPr lang="en-US" sz="1400" dirty="0" err="1"/>
              <a:t>Realtek</a:t>
            </a:r>
            <a:r>
              <a:rPr lang="en-US" sz="1400" dirty="0"/>
              <a:t> – 10EC</a:t>
            </a:r>
          </a:p>
          <a:p>
            <a:r>
              <a:rPr lang="en-US" sz="1400" dirty="0"/>
              <a:t>Creative – 1102</a:t>
            </a:r>
          </a:p>
          <a:p>
            <a:r>
              <a:rPr lang="en-US" sz="1400" dirty="0"/>
              <a:t>Logitech – 046D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devices connected to PCI?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6105796" y="44773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3" y="909182"/>
            <a:ext cx="4909993" cy="2675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02" y="917812"/>
            <a:ext cx="5969178" cy="2424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18403" y="244384"/>
            <a:ext cx="390658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device: https://devicehunt.com/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02" y="3806030"/>
            <a:ext cx="5969178" cy="2426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/>
          <p:cNvCxnSpPr/>
          <p:nvPr/>
        </p:nvCxnSpPr>
        <p:spPr>
          <a:xfrm flipV="1">
            <a:off x="5328396" y="1674336"/>
            <a:ext cx="226422" cy="43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18437" y="2987034"/>
            <a:ext cx="304465" cy="79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8403" y="3806030"/>
            <a:ext cx="353019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driver based on hardware ID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7" y="4396963"/>
            <a:ext cx="4026888" cy="15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6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name of suspect’s device?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40" y="1302223"/>
            <a:ext cx="8608290" cy="225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785" y="1826569"/>
            <a:ext cx="3207893" cy="4929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2878" y="2365151"/>
            <a:ext cx="8188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link to </a:t>
            </a:r>
          </a:p>
        </p:txBody>
      </p:sp>
      <p:sp>
        <p:nvSpPr>
          <p:cNvPr id="9" name="Freeform 8"/>
          <p:cNvSpPr/>
          <p:nvPr/>
        </p:nvSpPr>
        <p:spPr>
          <a:xfrm>
            <a:off x="9422903" y="2497678"/>
            <a:ext cx="455585" cy="208549"/>
          </a:xfrm>
          <a:custGeom>
            <a:avLst/>
            <a:gdLst>
              <a:gd name="connsiteX0" fmla="*/ 286929 w 455585"/>
              <a:gd name="connsiteY0" fmla="*/ 200526 h 208549"/>
              <a:gd name="connsiteX1" fmla="*/ 431308 w 455585"/>
              <a:gd name="connsiteY1" fmla="*/ 208547 h 208549"/>
              <a:gd name="connsiteX2" fmla="*/ 455371 w 455585"/>
              <a:gd name="connsiteY2" fmla="*/ 200526 h 208549"/>
              <a:gd name="connsiteX3" fmla="*/ 439329 w 455585"/>
              <a:gd name="connsiteY3" fmla="*/ 152400 h 208549"/>
              <a:gd name="connsiteX4" fmla="*/ 439329 w 455585"/>
              <a:gd name="connsiteY4" fmla="*/ 16042 h 208549"/>
              <a:gd name="connsiteX5" fmla="*/ 415265 w 455585"/>
              <a:gd name="connsiteY5" fmla="*/ 8021 h 208549"/>
              <a:gd name="connsiteX6" fmla="*/ 359118 w 455585"/>
              <a:gd name="connsiteY6" fmla="*/ 0 h 208549"/>
              <a:gd name="connsiteX7" fmla="*/ 70360 w 455585"/>
              <a:gd name="connsiteY7" fmla="*/ 8021 h 208549"/>
              <a:gd name="connsiteX8" fmla="*/ 6192 w 455585"/>
              <a:gd name="connsiteY8" fmla="*/ 16042 h 20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585" h="208549">
                <a:moveTo>
                  <a:pt x="286929" y="200526"/>
                </a:moveTo>
                <a:cubicBezTo>
                  <a:pt x="335055" y="203200"/>
                  <a:pt x="383107" y="208547"/>
                  <a:pt x="431308" y="208547"/>
                </a:cubicBezTo>
                <a:cubicBezTo>
                  <a:pt x="439763" y="208547"/>
                  <a:pt x="454175" y="208896"/>
                  <a:pt x="455371" y="200526"/>
                </a:cubicBezTo>
                <a:cubicBezTo>
                  <a:pt x="457762" y="183786"/>
                  <a:pt x="439329" y="152400"/>
                  <a:pt x="439329" y="152400"/>
                </a:cubicBezTo>
                <a:cubicBezTo>
                  <a:pt x="447558" y="103028"/>
                  <a:pt x="457261" y="69838"/>
                  <a:pt x="439329" y="16042"/>
                </a:cubicBezTo>
                <a:cubicBezTo>
                  <a:pt x="436655" y="8021"/>
                  <a:pt x="423556" y="9679"/>
                  <a:pt x="415265" y="8021"/>
                </a:cubicBezTo>
                <a:cubicBezTo>
                  <a:pt x="396726" y="4313"/>
                  <a:pt x="377834" y="2674"/>
                  <a:pt x="359118" y="0"/>
                </a:cubicBezTo>
                <a:cubicBezTo>
                  <a:pt x="262865" y="2674"/>
                  <a:pt x="166530" y="3213"/>
                  <a:pt x="70360" y="8021"/>
                </a:cubicBezTo>
                <a:cubicBezTo>
                  <a:pt x="-141938" y="18636"/>
                  <a:pt x="214068" y="16042"/>
                  <a:pt x="6192" y="160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398513" y="2429499"/>
            <a:ext cx="88231" cy="136358"/>
          </a:xfrm>
          <a:custGeom>
            <a:avLst/>
            <a:gdLst>
              <a:gd name="connsiteX0" fmla="*/ 56147 w 88231"/>
              <a:gd name="connsiteY0" fmla="*/ 0 h 136358"/>
              <a:gd name="connsiteX1" fmla="*/ 24063 w 88231"/>
              <a:gd name="connsiteY1" fmla="*/ 64168 h 136358"/>
              <a:gd name="connsiteX2" fmla="*/ 0 w 88231"/>
              <a:gd name="connsiteY2" fmla="*/ 80210 h 136358"/>
              <a:gd name="connsiteX3" fmla="*/ 64168 w 88231"/>
              <a:gd name="connsiteY3" fmla="*/ 120316 h 136358"/>
              <a:gd name="connsiteX4" fmla="*/ 88231 w 88231"/>
              <a:gd name="connsiteY4" fmla="*/ 136358 h 13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31" h="136358">
                <a:moveTo>
                  <a:pt x="56147" y="0"/>
                </a:moveTo>
                <a:cubicBezTo>
                  <a:pt x="48488" y="19148"/>
                  <a:pt x="40082" y="48149"/>
                  <a:pt x="24063" y="64168"/>
                </a:cubicBezTo>
                <a:cubicBezTo>
                  <a:pt x="17246" y="70985"/>
                  <a:pt x="8021" y="74863"/>
                  <a:pt x="0" y="80210"/>
                </a:cubicBezTo>
                <a:cubicBezTo>
                  <a:pt x="38481" y="137931"/>
                  <a:pt x="-16010" y="66864"/>
                  <a:pt x="64168" y="120316"/>
                </a:cubicBezTo>
                <a:lnTo>
                  <a:pt x="88231" y="13635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40" y="3835215"/>
            <a:ext cx="6296493" cy="2638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1147" y="1952444"/>
            <a:ext cx="364273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20202"/>
                </a:solidFill>
                <a:latin typeface="Roboto"/>
              </a:rPr>
              <a:t>Note: On a live registry, you will see “</a:t>
            </a:r>
            <a:r>
              <a:rPr lang="en-US" sz="1400" i="1" dirty="0" err="1">
                <a:solidFill>
                  <a:srgbClr val="020202"/>
                </a:solidFill>
                <a:latin typeface="Roboto"/>
              </a:rPr>
              <a:t>CurrentControlSet</a:t>
            </a:r>
            <a:r>
              <a:rPr lang="en-US" sz="1400" i="1" dirty="0">
                <a:solidFill>
                  <a:srgbClr val="020202"/>
                </a:solidFill>
                <a:latin typeface="Roboto"/>
              </a:rPr>
              <a:t>” instead of “ControlSet001”. Because it is not a live, we need to check ControlSet001</a:t>
            </a:r>
          </a:p>
        </p:txBody>
      </p:sp>
      <p:sp>
        <p:nvSpPr>
          <p:cNvPr id="11" name="Right Arrow 10"/>
          <p:cNvSpPr/>
          <p:nvPr/>
        </p:nvSpPr>
        <p:spPr>
          <a:xfrm rot="10089075">
            <a:off x="4140944" y="614482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4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Forensics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292139"/>
            <a:ext cx="1285976" cy="1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9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2206755"/>
            <a:ext cx="10748758" cy="404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8357" y="1823582"/>
            <a:ext cx="2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grep</a:t>
            </a:r>
            <a:r>
              <a:rPr lang="en-US" dirty="0"/>
              <a:t>: only show TCP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suspicious IPs (processes) connected to the PC?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2603770"/>
            <a:ext cx="11594707" cy="2935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1" y="1764055"/>
            <a:ext cx="218476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Scan network objects</a:t>
            </a:r>
          </a:p>
        </p:txBody>
      </p:sp>
    </p:spTree>
    <p:extLst>
      <p:ext uri="{BB962C8B-B14F-4D97-AF65-F5344CB8AC3E}">
        <p14:creationId xmlns:p14="http://schemas.microsoft.com/office/powerpoint/2010/main" val="113245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program that was connected to this suspicious IP address?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3521"/>
          <a:stretch/>
        </p:blipFill>
        <p:spPr>
          <a:xfrm>
            <a:off x="838200" y="2293640"/>
            <a:ext cx="9897208" cy="117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7541"/>
            <a:ext cx="7143641" cy="1753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746650"/>
            <a:ext cx="16126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Help command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6021445"/>
            <a:ext cx="7143641" cy="379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Note: Module Output Options: dot, </a:t>
            </a:r>
            <a:r>
              <a:rPr lang="en-US" dirty="0" err="1"/>
              <a:t>greptext</a:t>
            </a:r>
            <a:r>
              <a:rPr lang="en-US" dirty="0"/>
              <a:t>, html,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sqlite</a:t>
            </a:r>
            <a:r>
              <a:rPr lang="en-US" dirty="0"/>
              <a:t>, text, </a:t>
            </a:r>
            <a:r>
              <a:rPr lang="en-US" dirty="0" err="1"/>
              <a:t>xlsx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772749"/>
            <a:ext cx="27265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4</a:t>
            </a:r>
          </a:p>
        </p:txBody>
      </p:sp>
    </p:spTree>
    <p:extLst>
      <p:ext uri="{BB962C8B-B14F-4D97-AF65-F5344CB8AC3E}">
        <p14:creationId xmlns:p14="http://schemas.microsoft.com/office/powerpoint/2010/main" val="240430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program that was connected to this suspicious IP address?</a:t>
            </a:r>
          </a:p>
        </p:txBody>
      </p:sp>
      <p:sp>
        <p:nvSpPr>
          <p:cNvPr id="4" name="Rectangle 3"/>
          <p:cNvSpPr/>
          <p:nvPr/>
        </p:nvSpPr>
        <p:spPr>
          <a:xfrm>
            <a:off x="970084" y="1996941"/>
            <a:ext cx="717382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-1 (unidentified process) using the suspicious 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85" y="2394952"/>
            <a:ext cx="10222523" cy="2038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084" y="4676393"/>
            <a:ext cx="10222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Helvetica Neue"/>
              </a:rPr>
              <a:t>YARA is a tool aimed at (but not limited to) helping malware researchers to identify and classify malware samples.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8531" y="2998874"/>
            <a:ext cx="437940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-Y “192.168.56.5”: </a:t>
            </a:r>
            <a:r>
              <a:rPr lang="en-US" dirty="0"/>
              <a:t>Define YARA pattern at IP </a:t>
            </a:r>
          </a:p>
          <a:p>
            <a:r>
              <a:rPr lang="en-US" b="1" dirty="0"/>
              <a:t>--output-file=any file name</a:t>
            </a:r>
          </a:p>
        </p:txBody>
      </p:sp>
    </p:spTree>
    <p:extLst>
      <p:ext uri="{BB962C8B-B14F-4D97-AF65-F5344CB8AC3E}">
        <p14:creationId xmlns:p14="http://schemas.microsoft.com/office/powerpoint/2010/main" val="3417597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2" y="1366735"/>
            <a:ext cx="10654037" cy="4735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672" y="931984"/>
            <a:ext cx="47615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application chrome.exe which PID=2388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6381" y="4290110"/>
            <a:ext cx="41564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suspect used chrome to download file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6180303" y="2325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Command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cmdscan</a:t>
            </a:r>
            <a:r>
              <a:rPr lang="en-US" dirty="0"/>
              <a:t> and consoles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412013"/>
            <a:ext cx="1330799" cy="1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2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63" y="1699076"/>
            <a:ext cx="8003837" cy="4679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6242" y="5183487"/>
            <a:ext cx="17180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Is F drive a USB?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4923835" y="52903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 suspect use commands to copy files?</a:t>
            </a:r>
          </a:p>
        </p:txBody>
      </p:sp>
    </p:spTree>
    <p:extLst>
      <p:ext uri="{BB962C8B-B14F-4D97-AF65-F5344CB8AC3E}">
        <p14:creationId xmlns:p14="http://schemas.microsoft.com/office/powerpoint/2010/main" val="368441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mory dump acquisition process ">
            <a:extLst>
              <a:ext uri="{FF2B5EF4-FFF2-40B4-BE49-F238E27FC236}">
                <a16:creationId xmlns:a16="http://schemas.microsoft.com/office/drawing/2014/main" id="{60B28A3A-0AE5-72BC-C245-77EC2515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98" y="143393"/>
            <a:ext cx="7000169" cy="65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0C5173-D2BB-04F4-5208-76C9CC5F68D4}"/>
              </a:ext>
            </a:extLst>
          </p:cNvPr>
          <p:cNvSpPr txBox="1"/>
          <p:nvPr/>
        </p:nvSpPr>
        <p:spPr>
          <a:xfrm>
            <a:off x="2566392" y="6401354"/>
            <a:ext cx="2391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https://www.researchgate.net/profile/Igor-Korkin-2/publication/263365115/figure/fig1/AS:296534018150400@1447710627176/Memory-dump-acquisition-process.png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51835-585C-6A2B-1613-8E5950537363}"/>
              </a:ext>
            </a:extLst>
          </p:cNvPr>
          <p:cNvSpPr/>
          <p:nvPr/>
        </p:nvSpPr>
        <p:spPr>
          <a:xfrm>
            <a:off x="7293781" y="236236"/>
            <a:ext cx="985832" cy="307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46361FA-FD97-80F0-E144-A0DBAA1D0D07}"/>
              </a:ext>
            </a:extLst>
          </p:cNvPr>
          <p:cNvSpPr/>
          <p:nvPr/>
        </p:nvSpPr>
        <p:spPr>
          <a:xfrm>
            <a:off x="4484375" y="1482775"/>
            <a:ext cx="435769" cy="4229100"/>
          </a:xfrm>
          <a:prstGeom prst="leftBrace">
            <a:avLst>
              <a:gd name="adj1" fmla="val 8333"/>
              <a:gd name="adj2" fmla="val 49662"/>
            </a:avLst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AA559-42E4-0345-4BE0-FA22674A003C}"/>
              </a:ext>
            </a:extLst>
          </p:cNvPr>
          <p:cNvSpPr txBox="1"/>
          <p:nvPr/>
        </p:nvSpPr>
        <p:spPr>
          <a:xfrm>
            <a:off x="3932195" y="2788384"/>
            <a:ext cx="1511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Roboto" panose="02000000000000000000" pitchFamily="2" charset="0"/>
              </a:rPr>
              <a:t>Each process dumped and stored in </a:t>
            </a:r>
            <a:r>
              <a:rPr lang="en-GB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KPCR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C43E0-F80E-53E0-BECA-B0414D884C98}"/>
              </a:ext>
            </a:extLst>
          </p:cNvPr>
          <p:cNvSpPr txBox="1"/>
          <p:nvPr/>
        </p:nvSpPr>
        <p:spPr>
          <a:xfrm>
            <a:off x="663708" y="1410604"/>
            <a:ext cx="29312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Processor Control Region (</a:t>
            </a:r>
            <a:r>
              <a:rPr lang="en-GB" dirty="0"/>
              <a:t>KPCR)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is a data structure used by the Windows kernel to store information about each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the KPCR structure, one then traverses intermediate structures to access interesting 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such as the active process list</a:t>
            </a:r>
            <a:endParaRPr lang="en-US" dirty="0"/>
          </a:p>
        </p:txBody>
      </p:sp>
      <p:sp>
        <p:nvSpPr>
          <p:cNvPr id="3" name="Title 14">
            <a:extLst>
              <a:ext uri="{FF2B5EF4-FFF2-40B4-BE49-F238E27FC236}">
                <a16:creationId xmlns:a16="http://schemas.microsoft.com/office/drawing/2014/main" id="{29C49A08-0C62-6B94-1102-59F4280DE13C}"/>
              </a:ext>
            </a:extLst>
          </p:cNvPr>
          <p:cNvSpPr txBox="1">
            <a:spLocks/>
          </p:cNvSpPr>
          <p:nvPr/>
        </p:nvSpPr>
        <p:spPr>
          <a:xfrm>
            <a:off x="128441" y="62543"/>
            <a:ext cx="3400572" cy="10161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7030A0"/>
                </a:solidFill>
              </a:rPr>
              <a:t>Memory dump for a process</a:t>
            </a:r>
          </a:p>
        </p:txBody>
      </p:sp>
    </p:spTree>
    <p:extLst>
      <p:ext uri="{BB962C8B-B14F-4D97-AF65-F5344CB8AC3E}">
        <p14:creationId xmlns:p14="http://schemas.microsoft.com/office/powerpoint/2010/main" val="143334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1" y="2984535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7082" y="3320178"/>
            <a:ext cx="15247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Command PID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are these commands executed?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232212"/>
            <a:ext cx="608589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find timestamps because the PID of Command Prompt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11063706" y="363446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9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method to search command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2941"/>
            <a:ext cx="8926180" cy="716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82" y="2611965"/>
            <a:ext cx="6451098" cy="3863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707341"/>
            <a:ext cx="22792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Process and PID found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7229174" y="592070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36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87" y="71718"/>
            <a:ext cx="5684749" cy="656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2329" y="439270"/>
            <a:ext cx="17642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Screen captured </a:t>
            </a:r>
          </a:p>
        </p:txBody>
      </p:sp>
    </p:spTree>
    <p:extLst>
      <p:ext uri="{BB962C8B-B14F-4D97-AF65-F5344CB8AC3E}">
        <p14:creationId xmlns:p14="http://schemas.microsoft.com/office/powerpoint/2010/main" val="1750591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Suspect’s USB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271608" y="2318287"/>
            <a:ext cx="756121" cy="1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8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PC recognizes a USB?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9123947" cy="4351338"/>
          </a:xfrm>
        </p:spPr>
        <p:txBody>
          <a:bodyPr>
            <a:normAutofit/>
          </a:bodyPr>
          <a:lstStyle/>
          <a:p>
            <a:r>
              <a:rPr lang="en-US" dirty="0"/>
              <a:t>When a USB is plugged in, the Plug and Play (PnP) Manager finds device ID (Hardware IDs  or Compatible IDs)</a:t>
            </a:r>
          </a:p>
          <a:p>
            <a:pPr lvl="1"/>
            <a:r>
              <a:rPr lang="en-US" dirty="0"/>
              <a:t>Receives the event =&gt; enumerates devices from firmware=&gt; device ID  </a:t>
            </a:r>
          </a:p>
          <a:p>
            <a:r>
              <a:rPr lang="en-US" dirty="0"/>
              <a:t>OS locates the appropriate driver for the device </a:t>
            </a:r>
          </a:p>
          <a:p>
            <a:pPr lvl="1"/>
            <a:r>
              <a:rPr lang="en-US" dirty="0"/>
              <a:t>Queries the device descriptor (.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r>
              <a:rPr lang="en-US" dirty="0"/>
              <a:t>) uses Hardware IDs  or Compatible IDs</a:t>
            </a:r>
          </a:p>
          <a:p>
            <a:r>
              <a:rPr lang="en-US" dirty="0"/>
              <a:t>OS loads that driver use .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r>
              <a:rPr lang="en-US" i="1" dirty="0">
                <a:solidFill>
                  <a:srgbClr val="007DB5"/>
                </a:solidFill>
              </a:rPr>
              <a:t> </a:t>
            </a:r>
          </a:p>
          <a:p>
            <a:r>
              <a:rPr lang="en-US" dirty="0"/>
              <a:t>Once the device has been identified</a:t>
            </a:r>
          </a:p>
          <a:p>
            <a:pPr lvl="1"/>
            <a:r>
              <a:rPr lang="en-US" dirty="0"/>
              <a:t>Multiple registry keys will be generated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306" y="0"/>
            <a:ext cx="4903694" cy="1182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81131" y="956274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sp>
        <p:nvSpPr>
          <p:cNvPr id="6" name="Up-Down Arrow 5"/>
          <p:cNvSpPr/>
          <p:nvPr/>
        </p:nvSpPr>
        <p:spPr>
          <a:xfrm>
            <a:off x="8570259" y="618565"/>
            <a:ext cx="80682" cy="337709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6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registry keys can be used as </a:t>
            </a:r>
            <a:br>
              <a:rPr lang="en-US" dirty="0"/>
            </a:br>
            <a:r>
              <a:rPr lang="en-US" dirty="0"/>
              <a:t>evidence chain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 USB was attached to a PC</a:t>
            </a:r>
          </a:p>
          <a:p>
            <a:r>
              <a:rPr lang="en-US" dirty="0"/>
              <a:t>A USB has an unique </a:t>
            </a:r>
            <a:r>
              <a:rPr lang="en-US" dirty="0">
                <a:solidFill>
                  <a:srgbClr val="FF0000"/>
                </a:solidFill>
              </a:rPr>
              <a:t>Instance ID </a:t>
            </a:r>
            <a:r>
              <a:rPr lang="en-US" dirty="0"/>
              <a:t>of each device</a:t>
            </a:r>
          </a:p>
          <a:p>
            <a:r>
              <a:rPr lang="en-US" dirty="0"/>
              <a:t>The USB has been assigned a drive letter (D, E, F..) of the PC</a:t>
            </a:r>
          </a:p>
          <a:p>
            <a:r>
              <a:rPr lang="en-US" dirty="0"/>
              <a:t>The drive letter is associated with a suspect’s account</a:t>
            </a:r>
          </a:p>
          <a:p>
            <a:r>
              <a:rPr lang="en-US" dirty="0"/>
              <a:t>Timestamps need to be verified</a:t>
            </a:r>
          </a:p>
          <a:p>
            <a:r>
              <a:rPr lang="en-US" dirty="0"/>
              <a:t>Check setupapi.log (if available)</a:t>
            </a:r>
          </a:p>
        </p:txBody>
      </p:sp>
    </p:spTree>
    <p:extLst>
      <p:ext uri="{BB962C8B-B14F-4D97-AF65-F5344CB8AC3E}">
        <p14:creationId xmlns:p14="http://schemas.microsoft.com/office/powerpoint/2010/main" val="1603848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USB was attached to a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USB Device interface key is add under</a:t>
            </a:r>
          </a:p>
          <a:p>
            <a:pPr lvl="1"/>
            <a:r>
              <a:rPr lang="en-US" dirty="0"/>
              <a:t>HKEY_LOCAL_MACHINE\SYSTEM\ControlSet001\Control\</a:t>
            </a:r>
            <a:r>
              <a:rPr lang="en-US" dirty="0" err="1"/>
              <a:t>DeviceClasses</a:t>
            </a:r>
            <a:endParaRPr lang="en-US" dirty="0"/>
          </a:p>
          <a:p>
            <a:r>
              <a:rPr lang="en-US" dirty="0"/>
              <a:t>USB Device interface key have a link to </a:t>
            </a:r>
          </a:p>
          <a:p>
            <a:pPr lvl="1"/>
            <a:r>
              <a:rPr lang="en-US" dirty="0"/>
              <a:t>USBSTOR\Disk&amp;Ven_General&amp;Prod_UDisk&amp;Rev_5.00</a:t>
            </a:r>
          </a:p>
        </p:txBody>
      </p:sp>
    </p:spTree>
    <p:extLst>
      <p:ext uri="{BB962C8B-B14F-4D97-AF65-F5344CB8AC3E}">
        <p14:creationId xmlns:p14="http://schemas.microsoft.com/office/powerpoint/2010/main" val="2848480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87" y="215434"/>
            <a:ext cx="2610983" cy="5961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Device interface GUID?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823"/>
            <a:ext cx="7904617" cy="34962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Each device has an interface with a Globally Unique Identifier (GUID)</a:t>
            </a:r>
          </a:p>
          <a:p>
            <a:pPr lvl="1"/>
            <a:r>
              <a:rPr lang="en-US" dirty="0"/>
              <a:t>To communicate with PC</a:t>
            </a:r>
          </a:p>
          <a:p>
            <a:pPr lvl="1"/>
            <a:r>
              <a:rPr lang="en-US" dirty="0"/>
              <a:t>Organized under </a:t>
            </a:r>
            <a:r>
              <a:rPr lang="en-US" i="1" dirty="0" err="1">
                <a:solidFill>
                  <a:srgbClr val="FF0000"/>
                </a:solidFill>
              </a:rPr>
              <a:t>DeviceClasses</a:t>
            </a:r>
            <a:endParaRPr lang="en-US" dirty="0"/>
          </a:p>
          <a:p>
            <a:r>
              <a:rPr lang="en-US" dirty="0"/>
              <a:t>A device interface </a:t>
            </a:r>
            <a:r>
              <a:rPr lang="en-US" dirty="0" err="1"/>
              <a:t>subkey</a:t>
            </a:r>
            <a:r>
              <a:rPr lang="en-US" dirty="0"/>
              <a:t> is created when a plug and play device driver is successfully loaded.</a:t>
            </a:r>
          </a:p>
          <a:p>
            <a:pPr lvl="1"/>
            <a:r>
              <a:rPr lang="en-US" dirty="0"/>
              <a:t>Disk interface </a:t>
            </a:r>
            <a:r>
              <a:rPr lang="en-US" dirty="0" err="1"/>
              <a:t>subkey</a:t>
            </a:r>
            <a:r>
              <a:rPr lang="en-US" dirty="0"/>
              <a:t>: GUID_DEVINTERFACE_DISK, or </a:t>
            </a:r>
            <a:r>
              <a:rPr lang="en-US" dirty="0" err="1"/>
              <a:t>DiskClassGUID</a:t>
            </a:r>
            <a:endParaRPr lang="en-US" dirty="0"/>
          </a:p>
          <a:p>
            <a:pPr lvl="1"/>
            <a:r>
              <a:rPr lang="en-US" dirty="0"/>
              <a:t>Value=53F56307-B6BF-11D0-94F2-00A0C91EFB8B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subkey</a:t>
            </a:r>
            <a:r>
              <a:rPr lang="en-US" dirty="0"/>
              <a:t> will be removed if the device is removed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35" y="4881860"/>
            <a:ext cx="7635902" cy="13945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091082" y="3630707"/>
            <a:ext cx="2324305" cy="1584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378" y="5187284"/>
            <a:ext cx="248720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a hard disk storage (e.g., USB) device interface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66447" y="2689412"/>
            <a:ext cx="3648635" cy="43927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8794376" y="365125"/>
            <a:ext cx="621011" cy="5587440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42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91" y="1069959"/>
            <a:ext cx="6846167" cy="5130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4491" y="528918"/>
            <a:ext cx="240322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device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210" y="5388639"/>
            <a:ext cx="154933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Disk interfaces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5181260" y="557531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39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68" y="1258926"/>
            <a:ext cx="8126554" cy="4972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268" y="889594"/>
            <a:ext cx="19218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Disk Interfaces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7435" y="4630720"/>
            <a:ext cx="2420471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dvTT5ada87cc"/>
              </a:rPr>
              <a:t>#USBSTOR</a:t>
            </a:r>
          </a:p>
          <a:p>
            <a:r>
              <a:rPr lang="en-US" sz="1400" dirty="0">
                <a:latin typeface="AdvTT5ada87cc"/>
              </a:rPr>
              <a:t>#Disk</a:t>
            </a:r>
          </a:p>
          <a:p>
            <a:r>
              <a:rPr lang="en-US" sz="1400" dirty="0">
                <a:latin typeface="AdvTT5ada87cc"/>
              </a:rPr>
              <a:t>&amp;</a:t>
            </a:r>
            <a:r>
              <a:rPr lang="en-US" sz="1400" dirty="0" err="1">
                <a:latin typeface="AdvTT5ada87cc"/>
              </a:rPr>
              <a:t>Ven</a:t>
            </a:r>
            <a:r>
              <a:rPr lang="en-US" sz="1400" dirty="0">
                <a:latin typeface="AdvTT5ada87cc"/>
              </a:rPr>
              <a:t>_[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VendorName</a:t>
            </a:r>
            <a:r>
              <a:rPr lang="en-US" sz="1400" dirty="0">
                <a:latin typeface="AdvTT5ada87cc"/>
              </a:rPr>
              <a:t>]</a:t>
            </a:r>
          </a:p>
          <a:p>
            <a:r>
              <a:rPr lang="en-US" sz="1400" dirty="0">
                <a:latin typeface="AdvTT5ada87cc"/>
              </a:rPr>
              <a:t>&amp;Prod_</a:t>
            </a:r>
            <a:r>
              <a:rPr lang="en-US" sz="1400" dirty="0">
                <a:latin typeface="AdvTTeeee58d9.B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ProductName</a:t>
            </a:r>
            <a:r>
              <a:rPr lang="en-US" sz="1400" dirty="0">
                <a:latin typeface="AdvTTeeee58d9.B"/>
              </a:rPr>
              <a:t>]</a:t>
            </a:r>
          </a:p>
          <a:p>
            <a:r>
              <a:rPr lang="en-US" sz="1400" dirty="0">
                <a:latin typeface="AdvTT5ada87cc"/>
              </a:rPr>
              <a:t>&amp;Rev_[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RevisionID</a:t>
            </a:r>
            <a:r>
              <a:rPr lang="en-US" sz="1400" dirty="0">
                <a:latin typeface="AdvTT5ada87cc"/>
              </a:rPr>
              <a:t>]</a:t>
            </a:r>
          </a:p>
          <a:p>
            <a:r>
              <a:rPr lang="en-US" sz="1400" dirty="0">
                <a:latin typeface="AdvTT5ada87cc"/>
              </a:rPr>
              <a:t>#</a:t>
            </a:r>
            <a:r>
              <a:rPr lang="en-US" sz="1400" dirty="0">
                <a:latin typeface="AdvTTeeee58d9.B"/>
              </a:rPr>
              <a:t>[</a:t>
            </a:r>
            <a:r>
              <a:rPr lang="en-US" sz="1400" dirty="0">
                <a:solidFill>
                  <a:srgbClr val="FF0000"/>
                </a:solidFill>
                <a:latin typeface="AdvTT5ada87cc"/>
              </a:rPr>
              <a:t>UID/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SerialNo</a:t>
            </a:r>
            <a:r>
              <a:rPr lang="en-US" sz="1400" dirty="0">
                <a:latin typeface="AdvTT5ada87cc"/>
              </a:rPr>
              <a:t>.</a:t>
            </a:r>
            <a:r>
              <a:rPr lang="en-US" sz="1400" dirty="0">
                <a:latin typeface="AdvTTeeee58d9.B"/>
              </a:rPr>
              <a:t>]</a:t>
            </a:r>
          </a:p>
          <a:p>
            <a:r>
              <a:rPr lang="en-US" sz="1400" dirty="0">
                <a:latin typeface="AdvTT5ada87cc"/>
              </a:rPr>
              <a:t>#</a:t>
            </a:r>
            <a:r>
              <a:rPr lang="en-US" sz="1400" dirty="0">
                <a:latin typeface="AdvTTec369687"/>
              </a:rPr>
              <a:t>{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DeviceInterfaceClassID</a:t>
            </a:r>
            <a:r>
              <a:rPr lang="en-US" sz="1400" dirty="0">
                <a:latin typeface="AdvTTec369687"/>
              </a:rPr>
              <a:t>}</a:t>
            </a:r>
            <a:r>
              <a:rPr lang="en-US" sz="1400" dirty="0">
                <a:latin typeface="AdvTT5ada87cc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976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E2DF-128E-71B9-F987-FEA79DED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0C14F-22F1-2189-8CFA-1F7B6069A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3525"/>
            <a:ext cx="4861981" cy="5029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984874-1FDD-A58D-5213-2C6E1E6C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521" y="2443521"/>
            <a:ext cx="3124471" cy="272819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F56C0B7-98BB-3AE9-18D1-E0D72CFA227F}"/>
              </a:ext>
            </a:extLst>
          </p:cNvPr>
          <p:cNvSpPr/>
          <p:nvPr/>
        </p:nvSpPr>
        <p:spPr>
          <a:xfrm>
            <a:off x="6236494" y="3564731"/>
            <a:ext cx="585787" cy="242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0BDAB-AB43-93FF-4705-FB181D3E3BD5}"/>
              </a:ext>
            </a:extLst>
          </p:cNvPr>
          <p:cNvSpPr txBox="1"/>
          <p:nvPr/>
        </p:nvSpPr>
        <p:spPr>
          <a:xfrm>
            <a:off x="6910388" y="5323324"/>
            <a:ext cx="43553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rgbClr val="7030A0"/>
                </a:solidFill>
              </a:rPr>
              <a:t>Pagefile.sys </a:t>
            </a:r>
            <a:r>
              <a:rPr lang="en-GB" sz="1400" dirty="0"/>
              <a:t>is a system file in Windows set aside for your computer’s Random Access Memory (RAM).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When your computer's RAM begins to run out of memory, it uses the </a:t>
            </a:r>
            <a:r>
              <a:rPr lang="en-GB" sz="1400" dirty="0" err="1"/>
              <a:t>pagefile</a:t>
            </a:r>
            <a:r>
              <a:rPr lang="en-GB" sz="1400" dirty="0"/>
              <a:t> to offload data it doesn't need, such as files and apps.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1E16E4-5186-85E0-A81F-EF38A697E647}"/>
              </a:ext>
            </a:extLst>
          </p:cNvPr>
          <p:cNvGrpSpPr/>
          <p:nvPr/>
        </p:nvGrpSpPr>
        <p:grpSpPr>
          <a:xfrm>
            <a:off x="6843229" y="3950212"/>
            <a:ext cx="393480" cy="1464480"/>
            <a:chOff x="6843229" y="3950212"/>
            <a:chExt cx="393480" cy="14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308AF7-173E-AE7C-6666-DD41B540E467}"/>
                    </a:ext>
                  </a:extLst>
                </p14:cNvPr>
                <p14:cNvContentPartPr/>
                <p14:nvPr/>
              </p14:nvContentPartPr>
              <p14:xfrm>
                <a:off x="6843229" y="3950212"/>
                <a:ext cx="393480" cy="1434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308AF7-173E-AE7C-6666-DD41B540E4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34229" y="3941572"/>
                  <a:ext cx="41112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199B3A-1322-0A68-D28F-EB65FB1E8806}"/>
                    </a:ext>
                  </a:extLst>
                </p14:cNvPr>
                <p14:cNvContentPartPr/>
                <p14:nvPr/>
              </p14:nvContentPartPr>
              <p14:xfrm>
                <a:off x="6877789" y="5272132"/>
                <a:ext cx="110160" cy="142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199B3A-1322-0A68-D28F-EB65FB1E88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8789" y="5263132"/>
                  <a:ext cx="127800" cy="16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2139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</a:t>
            </a:r>
            <a:r>
              <a:rPr lang="en-US" dirty="0">
                <a:solidFill>
                  <a:srgbClr val="FF0000"/>
                </a:solidFill>
              </a:rPr>
              <a:t>disk </a:t>
            </a:r>
            <a:r>
              <a:rPr lang="en-US" dirty="0"/>
              <a:t>interfaces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601"/>
            <a:ext cx="9121588" cy="4829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Tableau connected via </a:t>
            </a:r>
            <a:r>
              <a:rPr lang="en-US" sz="2000" b="1" dirty="0" err="1"/>
              <a:t>Firewire</a:t>
            </a:r>
            <a:r>
              <a:rPr lang="en-US" sz="2000" b="1" dirty="0"/>
              <a:t>: </a:t>
            </a:r>
            <a:r>
              <a:rPr lang="en-US" sz="2000" dirty="0"/>
              <a:t>##?#SBP2#Tableau&amp;Forensic_SATA_Bridge&amp;LUN0&amp;REV15#000ecc01000f4063#{53f56307-b6bf-11d0-94f2-00a0c91efb8b}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 err="1"/>
              <a:t>eSATA</a:t>
            </a:r>
            <a:r>
              <a:rPr lang="en-US" sz="2000" b="1" dirty="0"/>
              <a:t> attached SSD:  </a:t>
            </a:r>
            <a:r>
              <a:rPr lang="en-US" sz="2000" dirty="0"/>
              <a:t>##?#IDE#DiskPatriot_Torqx_2_32GB_SSD________________S5FAM014#4&amp;35e86db3&amp;0&amp;0.2.0#{53f56307-b6bf-11d0-94f2-00a0c91efb8b}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F-Response iSCSI disk</a:t>
            </a:r>
            <a:r>
              <a:rPr lang="en-US" sz="2000" dirty="0"/>
              <a:t>: ##?#SCSI#Disk&amp;Ven_FRES&amp;Prod_FRES#1&amp;1c121344&amp;0&amp;000000#{53f56307-b6bf-11d0-94f2-00a0c91efb8b}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non generic USB Disk:  </a:t>
            </a:r>
            <a:r>
              <a:rPr lang="en-US" sz="2000" dirty="0"/>
              <a:t>\##?#USBSTOR#Disk&amp;Ven_FUJITSU&amp;Prod_MHT2060AH&amp;Rev_#43527242060A&amp;0#{53f56307-b6bf-11d0-94f2-00a0c91efb8b}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generic USB Disk:  </a:t>
            </a:r>
            <a:r>
              <a:rPr lang="en-US" sz="2000" dirty="0"/>
              <a:t>##?#USBSTOR#Disk&amp;Ven_&amp;Prod_&amp;Rev_PMAP#07032AE8AFBE2481&amp;0#{53f56307-b6bf-11d0-94f2-00a0c91efb8b}</a:t>
            </a:r>
          </a:p>
        </p:txBody>
      </p:sp>
    </p:spTree>
    <p:extLst>
      <p:ext uri="{BB962C8B-B14F-4D97-AF65-F5344CB8AC3E}">
        <p14:creationId xmlns:p14="http://schemas.microsoft.com/office/powerpoint/2010/main" val="809274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</a:t>
            </a:r>
            <a:r>
              <a:rPr lang="en-US" dirty="0">
                <a:solidFill>
                  <a:srgbClr val="FF0000"/>
                </a:solidFill>
              </a:rPr>
              <a:t>disk</a:t>
            </a:r>
            <a:r>
              <a:rPr lang="en-US" dirty="0"/>
              <a:t> interfaces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520825"/>
            <a:ext cx="1180592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USB attached android phone:  </a:t>
            </a:r>
            <a:r>
              <a:rPr lang="en-US" sz="2400" dirty="0"/>
              <a:t>##?#USBSTOR#Disk&amp;Ven_Android&amp;Prod___UMS_Composite&amp;Rev___00#8&amp;d3cc3f0&amp;0&amp;304D1905736FB98E&amp;0#{53f56307-b6bf-11d0-94f2-00a0c91efb8b}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GUIDs</a:t>
            </a:r>
            <a:r>
              <a:rPr lang="en-US" sz="2400" dirty="0"/>
              <a:t>: SYSTEM\\Control\</a:t>
            </a:r>
            <a:r>
              <a:rPr lang="en-US" sz="2400" dirty="0" err="1"/>
              <a:t>DeviceClasses</a:t>
            </a:r>
            <a:r>
              <a:rPr lang="en-US" sz="2400" dirty="0"/>
              <a:t>\{53F5630D-B6BF-11D0-94F2-00A0C91EFB8B}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 err="1"/>
              <a:t>MagicISO</a:t>
            </a:r>
            <a:r>
              <a:rPr lang="en-US" sz="2400" b="1" dirty="0"/>
              <a:t> mounted image</a:t>
            </a:r>
            <a:r>
              <a:rPr lang="en-US" sz="2400" dirty="0"/>
              <a:t>:  ##?#SCSI#CdRom&amp;Ven_MagicISO&amp;Prod_Virtual_DVD-ROM&amp;Rev_1.0A#1&amp;2afd7d61&amp;0&amp;0000#{53f5630d-b6bf-11d0-94f2-00a0c91efb8b}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of the generic USB storage device:  </a:t>
            </a:r>
            <a:r>
              <a:rPr lang="en-US" sz="2400" dirty="0"/>
              <a:t>##?#STORAGE#VOLUME#_??_USBSTOR#DISK&amp;VEN_&amp;PROD_&amp;REV_PMAP#07032AE8AFBE2481&amp;0#{53F56307-B6BF-11D0-94F2-00A0C91EFB8B}#{53f5630d-b6bf-11d0-94f2-00a0c91efb8b}</a:t>
            </a:r>
          </a:p>
        </p:txBody>
      </p:sp>
    </p:spTree>
    <p:extLst>
      <p:ext uri="{BB962C8B-B14F-4D97-AF65-F5344CB8AC3E}">
        <p14:creationId xmlns:p14="http://schemas.microsoft.com/office/powerpoint/2010/main" val="3262408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1" y="1462438"/>
            <a:ext cx="8387653" cy="4657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181" y="995082"/>
            <a:ext cx="46825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Access </a:t>
            </a:r>
            <a:r>
              <a:rPr lang="en-US" dirty="0" err="1"/>
              <a:t>DeviceClass</a:t>
            </a:r>
            <a:r>
              <a:rPr lang="en-US" dirty="0"/>
              <a:t>\Disk Interface\USB Interface</a:t>
            </a:r>
          </a:p>
        </p:txBody>
      </p:sp>
    </p:spTree>
    <p:extLst>
      <p:ext uri="{BB962C8B-B14F-4D97-AF65-F5344CB8AC3E}">
        <p14:creationId xmlns:p14="http://schemas.microsoft.com/office/powerpoint/2010/main" val="521962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9" y="1475227"/>
            <a:ext cx="9029427" cy="45580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8019" y="977152"/>
            <a:ext cx="615610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Access </a:t>
            </a:r>
            <a:r>
              <a:rPr lang="en-US" dirty="0" err="1"/>
              <a:t>DeviceClass</a:t>
            </a:r>
            <a:r>
              <a:rPr lang="en-US" dirty="0"/>
              <a:t>\Disk Interface\USB Interface\# </a:t>
            </a:r>
            <a:r>
              <a:rPr lang="en-US" dirty="0" err="1"/>
              <a:t>SymbolicLink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7412" y="3908612"/>
            <a:ext cx="23273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USB plug-in timestamp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5" y="4923604"/>
            <a:ext cx="540513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It is a symbolic link, we can check and verify the </a:t>
            </a:r>
            <a:r>
              <a:rPr lang="en-US" dirty="0" err="1"/>
              <a:t>subkey</a:t>
            </a:r>
            <a:r>
              <a:rPr lang="en-US" dirty="0"/>
              <a:t> 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3264842" y="529492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USBTOR </a:t>
            </a:r>
            <a:r>
              <a:rPr lang="en-US" dirty="0" err="1"/>
              <a:t>subkey</a:t>
            </a:r>
            <a:r>
              <a:rPr lang="en-US" dirty="0"/>
              <a:t> and timestamp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0" y="1480592"/>
            <a:ext cx="7084733" cy="2465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667" y="1400381"/>
            <a:ext cx="3543607" cy="46409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970" y="4240542"/>
            <a:ext cx="4106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Ven</a:t>
            </a:r>
            <a:r>
              <a:rPr lang="en-US" dirty="0"/>
              <a:t>_ [vendor name]</a:t>
            </a:r>
          </a:p>
          <a:p>
            <a:r>
              <a:rPr lang="en-US" dirty="0"/>
              <a:t>Prod_[product name assigned by vendor]</a:t>
            </a:r>
          </a:p>
          <a:p>
            <a:r>
              <a:rPr lang="en-US" dirty="0"/>
              <a:t>Rev_[revision ID]</a:t>
            </a:r>
          </a:p>
        </p:txBody>
      </p:sp>
      <p:sp>
        <p:nvSpPr>
          <p:cNvPr id="12" name="Right Arrow 11"/>
          <p:cNvSpPr/>
          <p:nvPr/>
        </p:nvSpPr>
        <p:spPr>
          <a:xfrm rot="10089075">
            <a:off x="4566656" y="30430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998" y="1783912"/>
            <a:ext cx="13267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USB Storage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2612" y="2913529"/>
            <a:ext cx="18143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Same timestamp</a:t>
            </a:r>
          </a:p>
        </p:txBody>
      </p:sp>
      <p:sp>
        <p:nvSpPr>
          <p:cNvPr id="6" name="Rectangle 5"/>
          <p:cNvSpPr/>
          <p:nvPr/>
        </p:nvSpPr>
        <p:spPr>
          <a:xfrm>
            <a:off x="721770" y="5370792"/>
            <a:ext cx="3835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find Vendor ID and Product ID?</a:t>
            </a:r>
          </a:p>
        </p:txBody>
      </p:sp>
    </p:spTree>
    <p:extLst>
      <p:ext uri="{BB962C8B-B14F-4D97-AF65-F5344CB8AC3E}">
        <p14:creationId xmlns:p14="http://schemas.microsoft.com/office/powerpoint/2010/main" val="25578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Vendor ID and Product 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USB device is connected to a Windows PC, Windows will remember its vendor and class IDs to reference the next time it is plugged in. This information is stored in:</a:t>
            </a:r>
          </a:p>
          <a:p>
            <a:pPr lvl="1"/>
            <a:r>
              <a:rPr lang="en-US" dirty="0"/>
              <a:t>HKEY_LOCAL_MACHINE\SYSTEM\</a:t>
            </a:r>
            <a:r>
              <a:rPr lang="en-US" dirty="0" err="1"/>
              <a:t>CurrentControlSet</a:t>
            </a:r>
            <a:r>
              <a:rPr lang="en-US" dirty="0"/>
              <a:t>\</a:t>
            </a:r>
            <a:r>
              <a:rPr lang="en-US" dirty="0" err="1"/>
              <a:t>Enum</a:t>
            </a:r>
            <a:r>
              <a:rPr lang="en-US" dirty="0"/>
              <a:t>\USB</a:t>
            </a:r>
          </a:p>
          <a:p>
            <a:pPr lvl="1"/>
            <a:r>
              <a:rPr lang="en-US" dirty="0"/>
              <a:t>E.g., Vid_</a:t>
            </a:r>
            <a:r>
              <a:rPr lang="en-US" dirty="0">
                <a:solidFill>
                  <a:srgbClr val="FF0000"/>
                </a:solidFill>
              </a:rPr>
              <a:t>0c55</a:t>
            </a:r>
            <a:r>
              <a:rPr lang="en-US" dirty="0"/>
              <a:t>&amp;Pid_</a:t>
            </a:r>
            <a:r>
              <a:rPr lang="en-US" dirty="0">
                <a:solidFill>
                  <a:srgbClr val="FF0000"/>
                </a:solidFill>
              </a:rPr>
              <a:t>5416</a:t>
            </a:r>
          </a:p>
          <a:p>
            <a:r>
              <a:rPr lang="en-US" dirty="0"/>
              <a:t>Can search device information </a:t>
            </a:r>
          </a:p>
          <a:p>
            <a:pPr lvl="1"/>
            <a:r>
              <a:rPr lang="en-US" dirty="0"/>
              <a:t>https://www.the-sz.com/products/usbid/</a:t>
            </a:r>
          </a:p>
          <a:p>
            <a:r>
              <a:rPr lang="en-US" dirty="0"/>
              <a:t>Note: Registry dumped from memory doesn’t have VID and PID</a:t>
            </a:r>
          </a:p>
          <a:p>
            <a:pPr lvl="1"/>
            <a:r>
              <a:rPr lang="en-US" dirty="0"/>
              <a:t>Normal registry will contain these information </a:t>
            </a:r>
          </a:p>
        </p:txBody>
      </p:sp>
    </p:spTree>
    <p:extLst>
      <p:ext uri="{BB962C8B-B14F-4D97-AF65-F5344CB8AC3E}">
        <p14:creationId xmlns:p14="http://schemas.microsoft.com/office/powerpoint/2010/main" val="1152935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Instance ID of USB?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56962" cy="883069"/>
          </a:xfrm>
        </p:spPr>
        <p:txBody>
          <a:bodyPr/>
          <a:lstStyle/>
          <a:p>
            <a:r>
              <a:rPr lang="en-US" dirty="0"/>
              <a:t>A device identification string that distinguishes a device from other devices of the same type on a computer.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0" y="2873315"/>
            <a:ext cx="9639654" cy="324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5044" y="5262408"/>
            <a:ext cx="414105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second character is &amp;,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USB doesn’t provide SN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UID is created by PnP, is only unique system wide 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3709879" y="555392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44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friendly name of the USB?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4" y="1325966"/>
            <a:ext cx="6445355" cy="486078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089075">
            <a:off x="5506018" y="59732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80" y="1325966"/>
            <a:ext cx="5054500" cy="507188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661636" y="5590674"/>
            <a:ext cx="1813985" cy="460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01004" y="5693893"/>
            <a:ext cx="4305987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Note: It is hardware, difference from Disk interface GUID, which is software</a:t>
            </a:r>
          </a:p>
        </p:txBody>
      </p:sp>
    </p:spTree>
    <p:extLst>
      <p:ext uri="{BB962C8B-B14F-4D97-AF65-F5344CB8AC3E}">
        <p14:creationId xmlns:p14="http://schemas.microsoft.com/office/powerpoint/2010/main" val="2713538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6" y="1496854"/>
            <a:ext cx="8254742" cy="2265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8306" y="1118634"/>
            <a:ext cx="21733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ContainerID</a:t>
            </a:r>
            <a:r>
              <a:rPr lang="en-US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806116" y="3939468"/>
            <a:ext cx="832693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system-supplied </a:t>
            </a:r>
            <a:r>
              <a:rPr lang="en-US" dirty="0"/>
              <a:t>device identification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Groups</a:t>
            </a:r>
            <a:r>
              <a:rPr lang="en-US" dirty="0"/>
              <a:t> the functional devices associated with a single-function or multifunction device installed in the computer.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in Windows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Plug and Play (PnP) manager uses the container ID to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one or more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physical devices should be assigned a </a:t>
            </a:r>
            <a:r>
              <a:rPr lang="en-US" dirty="0" err="1"/>
              <a:t>ContainerID</a:t>
            </a:r>
            <a:r>
              <a:rPr lang="en-US" dirty="0"/>
              <a:t> – not just storage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monitors, external speakers, keyboards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0725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69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drive letter does the USB was assigned to?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2718"/>
            <a:ext cx="8142336" cy="187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11718"/>
            <a:ext cx="8142336" cy="2918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142" y="1732718"/>
            <a:ext cx="2633994" cy="385960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089075">
            <a:off x="3463759" y="358470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3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2F03-0801-AD2C-BA56-065E1EAE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Volatility Framework - Volatile memory extraction utility 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12BDA-7F0C-8FA0-F747-178B35E4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For the extraction of digital artifacts from volatile memory (RAM) samples (dumps).</a:t>
            </a:r>
          </a:p>
          <a:p>
            <a:pPr lvl="1"/>
            <a:r>
              <a:rPr lang="en-GB" dirty="0"/>
              <a:t>offer visibility into the runtime state of the system</a:t>
            </a:r>
          </a:p>
          <a:p>
            <a:pPr lvl="1"/>
            <a:r>
              <a:rPr lang="en-GB" dirty="0"/>
              <a:t>support Win, Linux, and iOS</a:t>
            </a:r>
          </a:p>
          <a:p>
            <a:r>
              <a:rPr lang="en-GB" dirty="0"/>
              <a:t>Analyse raw dumps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memory dumps</a:t>
            </a:r>
            <a:r>
              <a:rPr lang="en-GB" dirty="0"/>
              <a:t>, crash dumps, virtual machine snapshots, VMware dumps (.</a:t>
            </a:r>
            <a:r>
              <a:rPr lang="en-GB" dirty="0" err="1"/>
              <a:t>vmem</a:t>
            </a:r>
            <a:r>
              <a:rPr lang="en-GB" dirty="0"/>
              <a:t>), Microsoft crash dumps, hibernation files, virtual box dumps </a:t>
            </a:r>
          </a:p>
          <a:p>
            <a:r>
              <a:rPr lang="en-US" altLang="zh-CN" dirty="0"/>
              <a:t>An</a:t>
            </a:r>
            <a:r>
              <a:rPr lang="en-GB" dirty="0"/>
              <a:t> open collection of tools (plugins)</a:t>
            </a:r>
          </a:p>
          <a:p>
            <a:pPr lvl="1"/>
            <a:r>
              <a:rPr lang="en-GB" dirty="0"/>
              <a:t>Version</a:t>
            </a:r>
            <a:r>
              <a:rPr lang="en-GB" dirty="0">
                <a:solidFill>
                  <a:srgbClr val="FF0000"/>
                </a:solidFill>
              </a:rPr>
              <a:t> 2</a:t>
            </a:r>
            <a:r>
              <a:rPr lang="en-GB" dirty="0"/>
              <a:t> is implemented in Python  [2.6-3.0)</a:t>
            </a:r>
          </a:p>
          <a:p>
            <a:pPr lvl="1"/>
            <a:r>
              <a:rPr lang="en-GB" dirty="0"/>
              <a:t>under the GNU General Public License (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run, study, share, and modify </a:t>
            </a:r>
            <a:r>
              <a:rPr lang="en-GB" dirty="0"/>
              <a:t>)</a:t>
            </a:r>
          </a:p>
          <a:p>
            <a:r>
              <a:rPr lang="en-GB" dirty="0"/>
              <a:t>Provide a platform for further work in forensic research.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25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9360" y="2154535"/>
            <a:ext cx="8727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registry key may not have a correct drive letter.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Windows only tracks the last device that has been assigned a particular drive letter (D, E, F,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exam NTUSER.DAT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Next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9360" y="1503680"/>
            <a:ext cx="50322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Problem of only exam   </a:t>
            </a:r>
            <a:r>
              <a:rPr lang="en-US" b="1" i="1" dirty="0"/>
              <a:t>/System/</a:t>
            </a:r>
            <a:r>
              <a:rPr lang="en-US" b="1" i="1" dirty="0" err="1"/>
              <a:t>MountedDevices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80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did mount F volume to PC?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46" y="1472724"/>
            <a:ext cx="5559228" cy="6968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48" y="2239982"/>
            <a:ext cx="8321334" cy="420145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4666917" y="35927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089075">
            <a:off x="1827465" y="492422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08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 USB Last Attached to PC?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9336"/>
            <a:ext cx="8618092" cy="219635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089075">
            <a:off x="5506016" y="38975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05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Evidence Source 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SYSTEM/</a:t>
            </a:r>
            <a:r>
              <a:rPr lang="en-US" dirty="0" err="1"/>
              <a:t>CurrentControlSet</a:t>
            </a:r>
            <a:r>
              <a:rPr lang="en-US" dirty="0"/>
              <a:t>/</a:t>
            </a:r>
            <a:r>
              <a:rPr lang="en-US" dirty="0" err="1"/>
              <a:t>Enum</a:t>
            </a:r>
            <a:r>
              <a:rPr lang="en-US" dirty="0"/>
              <a:t>/USBSTOR</a:t>
            </a:r>
          </a:p>
          <a:p>
            <a:pPr lvl="1"/>
            <a:r>
              <a:rPr lang="en-US" dirty="0" err="1"/>
              <a:t>Referened</a:t>
            </a:r>
            <a:r>
              <a:rPr lang="en-US" dirty="0"/>
              <a:t> by SYSTEM\ControlSet001\Control\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\{53f56307-b6bf-11d0-94f2-00a0c91efb8b}\UID\</a:t>
            </a:r>
          </a:p>
          <a:p>
            <a:r>
              <a:rPr lang="en-US" dirty="0"/>
              <a:t>SYSTEM/</a:t>
            </a:r>
            <a:r>
              <a:rPr lang="en-US" dirty="0" err="1"/>
              <a:t>MountedDevices</a:t>
            </a:r>
            <a:endParaRPr lang="en-US" dirty="0"/>
          </a:p>
          <a:p>
            <a:pPr lvl="1"/>
            <a:r>
              <a:rPr lang="en-US" dirty="0"/>
              <a:t>Drive letter or volume mounted</a:t>
            </a:r>
          </a:p>
          <a:p>
            <a:r>
              <a:rPr lang="en-US" dirty="0"/>
              <a:t>NTUSER.DAT/Software/Microsoft/Windows/</a:t>
            </a:r>
            <a:r>
              <a:rPr lang="en-US" dirty="0" err="1"/>
              <a:t>CurrentVersion</a:t>
            </a:r>
            <a:r>
              <a:rPr lang="en-US" dirty="0"/>
              <a:t>/Explorer/MountPoints2</a:t>
            </a:r>
          </a:p>
          <a:p>
            <a:pPr lvl="1"/>
            <a:r>
              <a:rPr lang="en-US" dirty="0" err="1"/>
              <a:t>eveal</a:t>
            </a:r>
            <a:r>
              <a:rPr lang="en-US" dirty="0"/>
              <a:t> which user was logged in and active</a:t>
            </a:r>
          </a:p>
          <a:p>
            <a:r>
              <a:rPr lang="en-US" dirty="0"/>
              <a:t>SYSTEM/</a:t>
            </a:r>
            <a:r>
              <a:rPr lang="en-US" dirty="0" err="1"/>
              <a:t>CurrentControlSet</a:t>
            </a:r>
            <a:r>
              <a:rPr lang="en-US" dirty="0"/>
              <a:t>/</a:t>
            </a:r>
            <a:r>
              <a:rPr lang="en-US" dirty="0" err="1"/>
              <a:t>Enum</a:t>
            </a:r>
            <a:r>
              <a:rPr lang="en-US" dirty="0"/>
              <a:t>/USB</a:t>
            </a:r>
          </a:p>
          <a:p>
            <a:pPr lvl="1"/>
            <a:r>
              <a:rPr lang="en-US" dirty="0"/>
              <a:t>Not available in memory dump</a:t>
            </a:r>
          </a:p>
          <a:p>
            <a:r>
              <a:rPr lang="en-US" dirty="0"/>
              <a:t>(optional) Windows Vista+ – ROOT/Windows/</a:t>
            </a:r>
            <a:r>
              <a:rPr lang="en-US" dirty="0" err="1"/>
              <a:t>inf</a:t>
            </a:r>
            <a:r>
              <a:rPr lang="en-US" dirty="0"/>
              <a:t>/setupapi.dev.log</a:t>
            </a:r>
          </a:p>
          <a:p>
            <a:r>
              <a:rPr lang="en-US" dirty="0"/>
              <a:t>(optional) Windows XP – ROOT/Windows/setupapi.log</a:t>
            </a:r>
          </a:p>
        </p:txBody>
      </p:sp>
    </p:spTree>
    <p:extLst>
      <p:ext uri="{BB962C8B-B14F-4D97-AF65-F5344CB8AC3E}">
        <p14:creationId xmlns:p14="http://schemas.microsoft.com/office/powerpoint/2010/main" val="2386207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Internet History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Internet Explorer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314812"/>
            <a:ext cx="1303941" cy="12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77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 suspect use Internet Explore?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03" y="1618970"/>
            <a:ext cx="7532374" cy="445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5432612" y="3111311"/>
            <a:ext cx="16785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IE history/cache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2612" y="5639930"/>
            <a:ext cx="15074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Control X: exit</a:t>
            </a:r>
          </a:p>
        </p:txBody>
      </p:sp>
    </p:spTree>
    <p:extLst>
      <p:ext uri="{BB962C8B-B14F-4D97-AF65-F5344CB8AC3E}">
        <p14:creationId xmlns:p14="http://schemas.microsoft.com/office/powerpoint/2010/main" val="13888836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3" y="2220760"/>
            <a:ext cx="9842585" cy="64794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any activates in 2019? No</a:t>
            </a:r>
          </a:p>
        </p:txBody>
      </p:sp>
    </p:spTree>
    <p:extLst>
      <p:ext uri="{BB962C8B-B14F-4D97-AF65-F5344CB8AC3E}">
        <p14:creationId xmlns:p14="http://schemas.microsoft.com/office/powerpoint/2010/main" val="17350751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File Explorer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Shellbags</a:t>
            </a:r>
            <a:endParaRPr lang="en-US" dirty="0"/>
          </a:p>
        </p:txBody>
      </p:sp>
      <p:pic>
        <p:nvPicPr>
          <p:cNvPr id="4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81636"/>
            <a:ext cx="1122456" cy="112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68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Shellbags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Registry keys to track a folder window when viewed through File Explorer; </a:t>
            </a:r>
          </a:p>
          <a:p>
            <a:pPr lvl="1"/>
            <a:r>
              <a:rPr lang="en-US" dirty="0"/>
              <a:t>views, sizes and positions </a:t>
            </a:r>
          </a:p>
          <a:p>
            <a:pPr lvl="1"/>
            <a:r>
              <a:rPr lang="en-US" dirty="0"/>
              <a:t>includes network folders and removable devices</a:t>
            </a:r>
          </a:p>
          <a:p>
            <a:pPr lvl="1"/>
            <a:r>
              <a:rPr lang="en-US" dirty="0"/>
              <a:t>available since Windows XP</a:t>
            </a:r>
          </a:p>
          <a:p>
            <a:r>
              <a:rPr lang="en-US" dirty="0"/>
              <a:t>Giving the investigator great insight into </a:t>
            </a:r>
          </a:p>
          <a:p>
            <a:pPr lvl="1"/>
            <a:r>
              <a:rPr lang="en-US" dirty="0"/>
              <a:t>the folder</a:t>
            </a:r>
          </a:p>
          <a:p>
            <a:pPr lvl="1"/>
            <a:r>
              <a:rPr lang="en-US" dirty="0"/>
              <a:t>browsing history of a suspect</a:t>
            </a:r>
          </a:p>
          <a:p>
            <a:pPr lvl="1"/>
            <a:r>
              <a:rPr lang="en-US" dirty="0"/>
              <a:t>details for any folder that might no longer exist on a system</a:t>
            </a:r>
          </a:p>
          <a:p>
            <a:pPr lvl="2"/>
            <a:r>
              <a:rPr lang="en-US" dirty="0"/>
              <a:t>due to deletion, or being located on a removable device</a:t>
            </a:r>
          </a:p>
          <a:p>
            <a:r>
              <a:rPr lang="en-US" dirty="0"/>
              <a:t>Note: </a:t>
            </a:r>
            <a:r>
              <a:rPr lang="en-US" dirty="0" err="1"/>
              <a:t>shellbags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only</a:t>
            </a:r>
            <a:r>
              <a:rPr lang="en-US" dirty="0"/>
              <a:t> get created when accessing the folders</a:t>
            </a:r>
          </a:p>
          <a:p>
            <a:pPr lvl="1"/>
            <a:r>
              <a:rPr lang="en-US" dirty="0"/>
              <a:t>copying, moving, deleted, etc. will not change anything.</a:t>
            </a:r>
          </a:p>
        </p:txBody>
      </p:sp>
    </p:spTree>
    <p:extLst>
      <p:ext uri="{BB962C8B-B14F-4D97-AF65-F5344CB8AC3E}">
        <p14:creationId xmlns:p14="http://schemas.microsoft.com/office/powerpoint/2010/main" val="40889610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registry keys that </a:t>
            </a:r>
            <a:r>
              <a:rPr lang="en-US" dirty="0" err="1"/>
              <a:t>shellbags</a:t>
            </a:r>
            <a:r>
              <a:rPr lang="en-US" dirty="0"/>
              <a:t> are structured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Structured from two main registry keys</a:t>
            </a:r>
          </a:p>
          <a:p>
            <a:pPr lvl="1"/>
            <a:r>
              <a:rPr lang="en-US" sz="2800" dirty="0" err="1">
                <a:solidFill>
                  <a:srgbClr val="FF0000"/>
                </a:solidFill>
              </a:rPr>
              <a:t>BagMRU</a:t>
            </a:r>
            <a:r>
              <a:rPr lang="en-US" sz="2800" dirty="0"/>
              <a:t>: stores folder names and records folder paths by creating the similar tree structure.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Bags</a:t>
            </a:r>
            <a:r>
              <a:rPr lang="en-US" sz="2800" dirty="0"/>
              <a:t>: stores the view preferences such as the window size, location and view mode</a:t>
            </a:r>
          </a:p>
          <a:p>
            <a:r>
              <a:rPr lang="en-US" sz="3200" dirty="0"/>
              <a:t>Physical location (Win7 +)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%\NTUSER.dat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</a:t>
            </a:r>
            <a:r>
              <a:rPr lang="en-US" dirty="0" err="1"/>
              <a:t>AppData</a:t>
            </a:r>
            <a:r>
              <a:rPr lang="en-US" dirty="0"/>
              <a:t>\Local\Microsoft\Windows\UsrClass.dat.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04" y="1892103"/>
            <a:ext cx="3577702" cy="380988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8130988" y="5065059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8130988" y="5296440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94612" y="3065929"/>
            <a:ext cx="1864659" cy="211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94612" y="4177553"/>
            <a:ext cx="1864659" cy="12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6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Pre-investigation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2.X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7463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shellbags</a:t>
            </a:r>
            <a:r>
              <a:rPr lang="en-US" dirty="0"/>
              <a:t> are structured?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092388" cy="4180728"/>
          </a:xfrm>
        </p:spPr>
        <p:txBody>
          <a:bodyPr>
            <a:normAutofit/>
          </a:bodyPr>
          <a:lstStyle/>
          <a:p>
            <a:r>
              <a:rPr lang="en-US" dirty="0"/>
              <a:t>Structured In hierarchy to which they are accessed through Windows Explorer</a:t>
            </a:r>
          </a:p>
          <a:p>
            <a:pPr lvl="1"/>
            <a:r>
              <a:rPr lang="en-US" dirty="0"/>
              <a:t>each numbered folder representing a parent or child folder of the one previous.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59" y="1825625"/>
            <a:ext cx="702624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8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any folder access activities on 2019-01-06?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2150"/>
            <a:ext cx="10412339" cy="3170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48893" y="40511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5977" y="4303059"/>
            <a:ext cx="35449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Interesting! we need to look into it. 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4809073" y="410905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70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2495"/>
            <a:ext cx="10276097" cy="1568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folder access activities on 2019-01-06?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792941"/>
            <a:ext cx="371601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Print </a:t>
            </a:r>
            <a:r>
              <a:rPr lang="en-US" dirty="0" err="1"/>
              <a:t>shellbags</a:t>
            </a:r>
            <a:r>
              <a:rPr lang="en-US" dirty="0"/>
              <a:t> to a file shellbags.html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4918" y="3002263"/>
            <a:ext cx="25025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Easy to review html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4619"/>
            <a:ext cx="4864764" cy="520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4313839"/>
            <a:ext cx="381098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shellbags.html has be generated</a:t>
            </a:r>
          </a:p>
        </p:txBody>
      </p:sp>
    </p:spTree>
    <p:extLst>
      <p:ext uri="{BB962C8B-B14F-4D97-AF65-F5344CB8AC3E}">
        <p14:creationId xmlns:p14="http://schemas.microsoft.com/office/powerpoint/2010/main" val="4280241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1" y="1093702"/>
            <a:ext cx="10448190" cy="51457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481" y="564776"/>
            <a:ext cx="47394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suspect accesses the download folder (twice).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811481" y="6157863"/>
            <a:ext cx="757425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T Sans"/>
              </a:rPr>
              <a:t>Last Access of folder or last preference change, 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not the time of changing the files in the folder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1341" y="5907741"/>
            <a:ext cx="215153" cy="33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635399" y="5324146"/>
            <a:ext cx="20698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T Sans"/>
              </a:rPr>
              <a:t>First Access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754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49" y="2158706"/>
            <a:ext cx="1283821" cy="12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09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42921"/>
            <a:ext cx="7552074" cy="1272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305" y="242921"/>
            <a:ext cx="2761129" cy="6445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Chrome.exe downloads</a:t>
            </a:r>
          </a:p>
          <a:p>
            <a:r>
              <a:rPr lang="en-US" dirty="0"/>
              <a:t>2019-01-04 16:05:12 GMT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12" y="3977775"/>
            <a:ext cx="6646152" cy="2313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306" y="3977775"/>
            <a:ext cx="276112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USB plugged in </a:t>
            </a:r>
          </a:p>
          <a:p>
            <a:r>
              <a:rPr lang="en-US" dirty="0"/>
              <a:t>2019-01-06 15:02:54 UTC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76132"/>
          <a:stretch/>
        </p:blipFill>
        <p:spPr>
          <a:xfrm>
            <a:off x="1406943" y="2205318"/>
            <a:ext cx="10448190" cy="12281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306" y="2328269"/>
            <a:ext cx="276112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review download folder</a:t>
            </a:r>
          </a:p>
          <a:p>
            <a:r>
              <a:rPr lang="en-US" dirty="0"/>
              <a:t>2019-01-06 14:49:40 UTC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11021761" y="6739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8260115" y="2619851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089075">
            <a:off x="7865668" y="548144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59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10" y="5039101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770" y="4198605"/>
            <a:ext cx="416798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Command Prompt with Copy command: </a:t>
            </a:r>
          </a:p>
          <a:p>
            <a:r>
              <a:rPr lang="en-US" dirty="0"/>
              <a:t>2019-01-06 15:06:011 UTC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6132"/>
          <a:stretch/>
        </p:blipFill>
        <p:spPr>
          <a:xfrm>
            <a:off x="1399706" y="2790191"/>
            <a:ext cx="10448190" cy="122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88" y="93856"/>
            <a:ext cx="7615516" cy="194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771" y="93856"/>
            <a:ext cx="3459770" cy="65021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USB assigned to F volume</a:t>
            </a:r>
          </a:p>
          <a:p>
            <a:r>
              <a:rPr lang="en-US" dirty="0"/>
              <a:t>2019-01-06 15:03:06 UTC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165" y="2010509"/>
            <a:ext cx="340537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Last review download folder: 2019-01-06 15:04:40 UTC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8206327" y="177557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5481056" y="346218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089075">
            <a:off x="10662656" y="56890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711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24683189"/>
              </p:ext>
            </p:extLst>
          </p:nvPr>
        </p:nvGraphicFramePr>
        <p:xfrm>
          <a:off x="821763" y="1515035"/>
          <a:ext cx="10814425" cy="3774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0462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folder is deleted, the correspondent </a:t>
            </a:r>
            <a:r>
              <a:rPr lang="en-US" dirty="0" err="1"/>
              <a:t>ShellBag</a:t>
            </a:r>
            <a:r>
              <a:rPr lang="en-US" dirty="0"/>
              <a:t> registry keys and values will not be removed. </a:t>
            </a:r>
          </a:p>
          <a:p>
            <a:r>
              <a:rPr lang="en-US" dirty="0"/>
              <a:t>However, several tools have been developed to remove the </a:t>
            </a:r>
            <a:r>
              <a:rPr lang="en-US" dirty="0" err="1"/>
              <a:t>ShellBag</a:t>
            </a:r>
            <a:r>
              <a:rPr lang="en-US" dirty="0"/>
              <a:t> information from the registry.</a:t>
            </a:r>
          </a:p>
        </p:txBody>
      </p:sp>
    </p:spTree>
    <p:extLst>
      <p:ext uri="{BB962C8B-B14F-4D97-AF65-F5344CB8AC3E}">
        <p14:creationId xmlns:p14="http://schemas.microsoft.com/office/powerpoint/2010/main" val="17889758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Post-Investigation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0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DDDFF-111E-D407-9DD1-7ADEA2D0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07" y="0"/>
            <a:ext cx="8824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88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Windows 7 password?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Dump password hashes from memory</a:t>
            </a:r>
          </a:p>
          <a:p>
            <a:r>
              <a:rPr lang="en-US" dirty="0"/>
              <a:t>Using </a:t>
            </a:r>
            <a:r>
              <a:rPr lang="en-US" i="1" dirty="0"/>
              <a:t>John the Ripper </a:t>
            </a:r>
            <a:r>
              <a:rPr lang="en-US" dirty="0"/>
              <a:t>to crack password </a:t>
            </a:r>
          </a:p>
          <a:p>
            <a:pPr lvl="1"/>
            <a:r>
              <a:rPr lang="en-US" dirty="0"/>
              <a:t>John the Ripper is a free password cracking software tool. </a:t>
            </a:r>
          </a:p>
          <a:p>
            <a:pPr lvl="1"/>
            <a:r>
              <a:rPr lang="en-US" i="1" dirty="0" err="1"/>
              <a:t>password.lst</a:t>
            </a:r>
            <a:r>
              <a:rPr lang="en-US" dirty="0"/>
              <a:t> is the default password dictionary</a:t>
            </a:r>
          </a:p>
        </p:txBody>
      </p:sp>
    </p:spTree>
    <p:extLst>
      <p:ext uri="{BB962C8B-B14F-4D97-AF65-F5344CB8AC3E}">
        <p14:creationId xmlns:p14="http://schemas.microsoft.com/office/powerpoint/2010/main" val="19698323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5" y="1313510"/>
            <a:ext cx="10110284" cy="1838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8517" y="3151743"/>
            <a:ext cx="519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to your VM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IEUser</a:t>
            </a:r>
            <a:r>
              <a:rPr lang="en-US" dirty="0"/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is "Passw0rd!"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3375" y="687465"/>
            <a:ext cx="186140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Dump NTLM hash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75" y="4288874"/>
            <a:ext cx="7737864" cy="182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3375" y="3734876"/>
            <a:ext cx="36157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</a:t>
            </a:r>
            <a:r>
              <a:rPr lang="en-US" dirty="0" err="1"/>
              <a:t>IEUser’s</a:t>
            </a:r>
            <a:r>
              <a:rPr lang="en-US" dirty="0"/>
              <a:t> password hash to a file</a:t>
            </a:r>
          </a:p>
        </p:txBody>
      </p:sp>
    </p:spTree>
    <p:extLst>
      <p:ext uri="{BB962C8B-B14F-4D97-AF65-F5344CB8AC3E}">
        <p14:creationId xmlns:p14="http://schemas.microsoft.com/office/powerpoint/2010/main" val="24726065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838" y="1003880"/>
            <a:ext cx="7157252" cy="1011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6562" y="985566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Find the location of John’s default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password.lst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90915" y="1461192"/>
            <a:ext cx="131389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/</a:t>
            </a:r>
            <a:r>
              <a:rPr lang="en-US" sz="1400" dirty="0"/>
              <a:t>: root </a:t>
            </a:r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dirty="0"/>
              <a:t>: 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838" y="2364571"/>
            <a:ext cx="7968954" cy="389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6562" y="2386079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Search passwords contain the string “pass” ignore case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2527" y="3808520"/>
            <a:ext cx="141564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i: ignore case</a:t>
            </a:r>
          </a:p>
        </p:txBody>
      </p:sp>
    </p:spTree>
    <p:extLst>
      <p:ext uri="{BB962C8B-B14F-4D97-AF65-F5344CB8AC3E}">
        <p14:creationId xmlns:p14="http://schemas.microsoft.com/office/powerpoint/2010/main" val="238406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0" y="1813420"/>
            <a:ext cx="9388875" cy="549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690" y="1252231"/>
            <a:ext cx="636110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You can add a new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/>
              <a:t>” to the dictionary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0" y="3461170"/>
            <a:ext cx="7275269" cy="1607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690" y="2877009"/>
            <a:ext cx="71052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/>
              <a:t>” has been added to the dictionary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8128" y="1836392"/>
            <a:ext cx="142160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Need root privilege </a:t>
            </a:r>
          </a:p>
        </p:txBody>
      </p:sp>
    </p:spTree>
    <p:extLst>
      <p:ext uri="{BB962C8B-B14F-4D97-AF65-F5344CB8AC3E}">
        <p14:creationId xmlns:p14="http://schemas.microsoft.com/office/powerpoint/2010/main" val="41288722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5" y="1898552"/>
            <a:ext cx="10822872" cy="3364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415" y="1351280"/>
            <a:ext cx="23336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 err="1"/>
              <a:t>IEUser’s</a:t>
            </a:r>
            <a:r>
              <a:rPr lang="en-US" dirty="0"/>
              <a:t> password</a:t>
            </a:r>
          </a:p>
        </p:txBody>
      </p:sp>
    </p:spTree>
    <p:extLst>
      <p:ext uri="{BB962C8B-B14F-4D97-AF65-F5344CB8AC3E}">
        <p14:creationId xmlns:p14="http://schemas.microsoft.com/office/powerpoint/2010/main" val="39448582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Other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764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plugins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10596"/>
            <a:ext cx="8981939" cy="1870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93458"/>
            <a:ext cx="7967225" cy="1798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92325"/>
            <a:ext cx="200587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Clone a plugin repo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199" y="4071434"/>
            <a:ext cx="26482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downloaded plugins</a:t>
            </a:r>
          </a:p>
        </p:txBody>
      </p:sp>
    </p:spTree>
    <p:extLst>
      <p:ext uri="{BB962C8B-B14F-4D97-AF65-F5344CB8AC3E}">
        <p14:creationId xmlns:p14="http://schemas.microsoft.com/office/powerpoint/2010/main" val="39673384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chrome history?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93" y="2321356"/>
            <a:ext cx="10330831" cy="1488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8188" y="1690688"/>
            <a:ext cx="22701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Plugins may not work!</a:t>
            </a:r>
          </a:p>
        </p:txBody>
      </p:sp>
    </p:spTree>
    <p:extLst>
      <p:ext uri="{BB962C8B-B14F-4D97-AF65-F5344CB8AC3E}">
        <p14:creationId xmlns:p14="http://schemas.microsoft.com/office/powerpoint/2010/main" val="11136898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https://www.forwarddefense.com/pdfs/Memory-Analysis-with-Volatility.pdf</a:t>
            </a:r>
          </a:p>
          <a:p>
            <a:r>
              <a:rPr lang="en-US" dirty="0">
                <a:hlinkClick r:id="rId3"/>
              </a:rPr>
              <a:t>https://www.andreafortuna.org/2017/07/31/volatility-my-own-cheatsheet-part-6-windows-registry/</a:t>
            </a:r>
            <a:endParaRPr lang="en-US" dirty="0"/>
          </a:p>
          <a:p>
            <a:r>
              <a:rPr lang="en-US" dirty="0">
                <a:hlinkClick r:id="rId4"/>
              </a:rPr>
              <a:t>http://www.mrtweaks.com/regedit.htm</a:t>
            </a:r>
            <a:endParaRPr lang="en-US" dirty="0"/>
          </a:p>
          <a:p>
            <a:r>
              <a:rPr lang="en-US" dirty="0">
                <a:hlinkClick r:id="rId5"/>
              </a:rPr>
              <a:t>https://tweaklibrary.com/what-are-registry-root-keys/</a:t>
            </a:r>
            <a:endParaRPr lang="en-US" dirty="0"/>
          </a:p>
          <a:p>
            <a:r>
              <a:rPr lang="en-US" dirty="0">
                <a:hlinkClick r:id="rId6"/>
              </a:rPr>
              <a:t>https://docs.microsoft.com/en-us/windows-hardware/drivers/usbcon/usb-device-specific-registry-settings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https://docs.microsoft.com/en-us/windows-hardware/drivers/install/standard-usb-identifiers</a:t>
            </a:r>
            <a:endParaRPr lang="en-US" dirty="0"/>
          </a:p>
          <a:p>
            <a:r>
              <a:rPr lang="en-US" dirty="0">
                <a:hlinkClick r:id="rId8"/>
              </a:rPr>
              <a:t>https://www.forensicfocus.com/forums/general/usbstor-registry-entries-windows-7/</a:t>
            </a:r>
            <a:endParaRPr lang="en-US" dirty="0"/>
          </a:p>
          <a:p>
            <a:r>
              <a:rPr lang="en-US" dirty="0">
                <a:hlinkClick r:id="rId9"/>
              </a:rPr>
              <a:t>https://docs.microsoft.com/en-us/windows-hardware/drivers/install/instance-ids</a:t>
            </a:r>
            <a:endParaRPr lang="en-US" dirty="0"/>
          </a:p>
          <a:p>
            <a:r>
              <a:rPr lang="en-US" dirty="0">
                <a:hlinkClick r:id="rId10"/>
              </a:rPr>
              <a:t>http://techexe.net/computer-fundamentals/</a:t>
            </a:r>
            <a:endParaRPr lang="en-US" dirty="0"/>
          </a:p>
          <a:p>
            <a:r>
              <a:rPr lang="en-US" dirty="0">
                <a:hlinkClick r:id="rId11"/>
              </a:rPr>
              <a:t>https://docs.microsoft.com/en-us/windows-hardware/drivers/install/device-identification-strings</a:t>
            </a:r>
            <a:endParaRPr lang="en-US" dirty="0"/>
          </a:p>
          <a:p>
            <a:r>
              <a:rPr lang="en-US" dirty="0">
                <a:hlinkClick r:id="rId12"/>
              </a:rPr>
              <a:t>https://kuscholarworks.ku.edu/bitstream/handle/1808/19390/Kang_ku_0099M_14318_DATA_1.pdf;jsessionid=8069E32208405DF2EC49129DDE02DF4D?sequence=1</a:t>
            </a:r>
            <a:endParaRPr lang="en-US" dirty="0"/>
          </a:p>
          <a:p>
            <a:r>
              <a:rPr lang="en-US" dirty="0"/>
              <a:t>http://what-when-how.com/windows-forensic-analysis/registry-analysis-windows-forensic-analysis-part-5/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72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10459</TotalTime>
  <Words>4331</Words>
  <Application>Microsoft Office PowerPoint</Application>
  <PresentationFormat>Widescreen</PresentationFormat>
  <Paragraphs>508</Paragraphs>
  <Slides>98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3" baseType="lpstr">
      <vt:lpstr>AdvTT5ada87cc</vt:lpstr>
      <vt:lpstr>AdvTTec369687</vt:lpstr>
      <vt:lpstr>AdvTTeeee58d9.B</vt:lpstr>
      <vt:lpstr>Helvetica Neue</vt:lpstr>
      <vt:lpstr>Aharoni</vt:lpstr>
      <vt:lpstr>Arial</vt:lpstr>
      <vt:lpstr>Arial</vt:lpstr>
      <vt:lpstr>Calibri</vt:lpstr>
      <vt:lpstr>Calibri Light</vt:lpstr>
      <vt:lpstr>Poppins</vt:lpstr>
      <vt:lpstr>PT Sans</vt:lpstr>
      <vt:lpstr>Roboto</vt:lpstr>
      <vt:lpstr>Segoe UI</vt:lpstr>
      <vt:lpstr>Times New Roman</vt:lpstr>
      <vt:lpstr>Office Theme</vt:lpstr>
      <vt:lpstr>Memory Forensics  </vt:lpstr>
      <vt:lpstr>Memory and Memory Dump</vt:lpstr>
      <vt:lpstr>Memory Dump</vt:lpstr>
      <vt:lpstr>Memory, Virtual Memory, Disk</vt:lpstr>
      <vt:lpstr>PowerPoint Presentation</vt:lpstr>
      <vt:lpstr>Dump memory</vt:lpstr>
      <vt:lpstr>Volatility Framework - Volatile memory extraction utility framework</vt:lpstr>
      <vt:lpstr>Pre-investigation</vt:lpstr>
      <vt:lpstr>PowerPoint Presentation</vt:lpstr>
      <vt:lpstr>How to install Volatility 2?</vt:lpstr>
      <vt:lpstr>PowerPoint Presentation</vt:lpstr>
      <vt:lpstr>Manual install Volatility 2? (not recommend)</vt:lpstr>
      <vt:lpstr>Where to download the memory image for investigations?</vt:lpstr>
      <vt:lpstr>How to identify the image profile?</vt:lpstr>
      <vt:lpstr>Show all registry keys</vt:lpstr>
      <vt:lpstr>Investigation</vt:lpstr>
      <vt:lpstr>Understand the Suspect and Accounts</vt:lpstr>
      <vt:lpstr>Who was using the device?</vt:lpstr>
      <vt:lpstr>Who are associated with the device?</vt:lpstr>
      <vt:lpstr>PowerPoint Presentation</vt:lpstr>
      <vt:lpstr>Who has SID= S-1-5-21-1716914095-909560446-1177810406-1002? </vt:lpstr>
      <vt:lpstr>PowerPoint Presentation</vt:lpstr>
      <vt:lpstr>Who is the default logon user?</vt:lpstr>
      <vt:lpstr>PowerPoint Presentation</vt:lpstr>
      <vt:lpstr>It is the time to review Registry</vt:lpstr>
      <vt:lpstr>HKEY_USERS (HKU)</vt:lpstr>
      <vt:lpstr>HKEY_CURRENT_USER (HKCU)</vt:lpstr>
      <vt:lpstr>HKEY_LOCAL_MACHINE (HKLM)</vt:lpstr>
      <vt:lpstr>HKEY_CURRENT_CONFIG (HKCC)</vt:lpstr>
      <vt:lpstr>Understand the Suspect’s PC</vt:lpstr>
      <vt:lpstr>Motherboard layout</vt:lpstr>
      <vt:lpstr>Where to find CPU of the Suspect’s PC?</vt:lpstr>
      <vt:lpstr>PowerPoint Presentation</vt:lpstr>
      <vt:lpstr>How to find CPU of the Suspect’s PC?</vt:lpstr>
      <vt:lpstr>How to find other PC system information?</vt:lpstr>
      <vt:lpstr>How PC enumerates devices on its bus (data highway)?</vt:lpstr>
      <vt:lpstr>Where the enumerated devices Infor saved?</vt:lpstr>
      <vt:lpstr>How to enumerated devices? </vt:lpstr>
      <vt:lpstr>How Windows install device drivers?</vt:lpstr>
      <vt:lpstr>How to find devices connected to PCI?</vt:lpstr>
      <vt:lpstr>PowerPoint Presentation</vt:lpstr>
      <vt:lpstr>What is the name of suspect’s device?</vt:lpstr>
      <vt:lpstr>Network Forensics</vt:lpstr>
      <vt:lpstr>Are there suspicious IPs (processes) connected to the PC?</vt:lpstr>
      <vt:lpstr>Which program that was connected to this suspicious IP address?</vt:lpstr>
      <vt:lpstr>Which program that was connected to this suspicious IP address?</vt:lpstr>
      <vt:lpstr>PowerPoint Presentation</vt:lpstr>
      <vt:lpstr>Investigate Command History</vt:lpstr>
      <vt:lpstr>Did the suspect use commands to copy files?</vt:lpstr>
      <vt:lpstr>When are these commands executed?</vt:lpstr>
      <vt:lpstr>An alternate method to search command history</vt:lpstr>
      <vt:lpstr>PowerPoint Presentation</vt:lpstr>
      <vt:lpstr>Investigate Suspect’s USB</vt:lpstr>
      <vt:lpstr>How a PC recognizes a USB?</vt:lpstr>
      <vt:lpstr>Generated registry keys can be used as  evidence chain</vt:lpstr>
      <vt:lpstr>Show a USB was attached to a PC</vt:lpstr>
      <vt:lpstr>What is a Device interface GUID?</vt:lpstr>
      <vt:lpstr>PowerPoint Presentation</vt:lpstr>
      <vt:lpstr>PowerPoint Presentation</vt:lpstr>
      <vt:lpstr>Other Useful disk interfaces (1)</vt:lpstr>
      <vt:lpstr>Other Useful disk interfaces (2)</vt:lpstr>
      <vt:lpstr>PowerPoint Presentation</vt:lpstr>
      <vt:lpstr>PowerPoint Presentation</vt:lpstr>
      <vt:lpstr>Verify USBTOR subkey and timestamp</vt:lpstr>
      <vt:lpstr>How to find Vendor ID and Product ID?</vt:lpstr>
      <vt:lpstr>What is the Instance ID of USB?</vt:lpstr>
      <vt:lpstr>What is the friendly name of the USB?</vt:lpstr>
      <vt:lpstr>PowerPoint Presentation</vt:lpstr>
      <vt:lpstr>Which drive letter does the USB was assigned to?</vt:lpstr>
      <vt:lpstr>PowerPoint Presentation</vt:lpstr>
      <vt:lpstr>Who did mount F volume to PC?</vt:lpstr>
      <vt:lpstr>When the USB Last Attached to PC?</vt:lpstr>
      <vt:lpstr>USB Evidence Source List</vt:lpstr>
      <vt:lpstr>Investigate Internet History</vt:lpstr>
      <vt:lpstr>Did the suspect use Internet Explore?</vt:lpstr>
      <vt:lpstr>Are there any activates in 2019? No</vt:lpstr>
      <vt:lpstr>Investigate File Explorer History</vt:lpstr>
      <vt:lpstr>What are Shellbags?</vt:lpstr>
      <vt:lpstr>What are registry keys that shellbags are structured from?</vt:lpstr>
      <vt:lpstr>How shellbags are structured?</vt:lpstr>
      <vt:lpstr>Are there any folder access activities on 2019-01-06?</vt:lpstr>
      <vt:lpstr>What are folder access activities on 2019-01-06?</vt:lpstr>
      <vt:lpstr>PowerPoint Presentation</vt:lpstr>
      <vt:lpstr>Timeline Analysis </vt:lpstr>
      <vt:lpstr>PowerPoint Presentation</vt:lpstr>
      <vt:lpstr>PowerPoint Presentation</vt:lpstr>
      <vt:lpstr>PowerPoint Presentation</vt:lpstr>
      <vt:lpstr>Note</vt:lpstr>
      <vt:lpstr>Post-Investigation</vt:lpstr>
      <vt:lpstr>What is Windows 7 password?</vt:lpstr>
      <vt:lpstr>PowerPoint Presentation</vt:lpstr>
      <vt:lpstr>PowerPoint Presentation</vt:lpstr>
      <vt:lpstr>PowerPoint Presentation</vt:lpstr>
      <vt:lpstr>PowerPoint Presentation</vt:lpstr>
      <vt:lpstr>Try Other Plugins</vt:lpstr>
      <vt:lpstr>How to download plugins</vt:lpstr>
      <vt:lpstr>How to find chrome history?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805</cp:revision>
  <dcterms:created xsi:type="dcterms:W3CDTF">2020-09-14T14:43:27Z</dcterms:created>
  <dcterms:modified xsi:type="dcterms:W3CDTF">2022-12-05T14:42:57Z</dcterms:modified>
</cp:coreProperties>
</file>